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72" r:id="rId6"/>
    <p:sldId id="259" r:id="rId7"/>
    <p:sldId id="261" r:id="rId8"/>
    <p:sldId id="262" r:id="rId9"/>
    <p:sldId id="263" r:id="rId10"/>
    <p:sldId id="264" r:id="rId11"/>
    <p:sldId id="269" r:id="rId12"/>
    <p:sldId id="275" r:id="rId13"/>
    <p:sldId id="270" r:id="rId14"/>
    <p:sldId id="277" r:id="rId15"/>
    <p:sldId id="271" r:id="rId16"/>
    <p:sldId id="273" r:id="rId17"/>
    <p:sldId id="265" r:id="rId18"/>
  </p:sldIdLst>
  <p:sldSz cx="12192000" cy="6858000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31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673FF9-F1F6-4C0D-8952-5B83B3C09B61}" type="doc">
      <dgm:prSet loTypeId="urn:microsoft.com/office/officeart/2005/8/layout/h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ar-DZ"/>
        </a:p>
      </dgm:t>
    </dgm:pt>
    <dgm:pt modelId="{8666CB2F-D75D-4267-A0E9-69D0AB70D9CC}">
      <dgm:prSet phldrT="[نص]"/>
      <dgm:spPr/>
      <dgm:t>
        <a:bodyPr/>
        <a:lstStyle/>
        <a:p>
          <a:pPr rtl="1"/>
          <a:r>
            <a:rPr lang="ar-DZ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ultan normal"/>
            </a:rPr>
            <a:t>لماذا سياسة المنافسة ؟</a:t>
          </a:r>
          <a:endParaRPr lang="ar-DZ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ultan normal"/>
          </a:endParaRPr>
        </a:p>
      </dgm:t>
    </dgm:pt>
    <dgm:pt modelId="{289219A1-F1E4-41F7-87DC-2E91385D9B86}" type="parTrans" cxnId="{06F12E21-D3BD-4D5B-93CC-A995C7B1E814}">
      <dgm:prSet/>
      <dgm:spPr/>
      <dgm:t>
        <a:bodyPr/>
        <a:lstStyle/>
        <a:p>
          <a:pPr rtl="1"/>
          <a:endParaRPr lang="ar-DZ"/>
        </a:p>
      </dgm:t>
    </dgm:pt>
    <dgm:pt modelId="{EED09DD9-C604-4D43-83A6-6FBE80CE6319}" type="sibTrans" cxnId="{06F12E21-D3BD-4D5B-93CC-A995C7B1E814}">
      <dgm:prSet/>
      <dgm:spPr/>
      <dgm:t>
        <a:bodyPr/>
        <a:lstStyle/>
        <a:p>
          <a:pPr rtl="1"/>
          <a:endParaRPr lang="ar-DZ"/>
        </a:p>
      </dgm:t>
    </dgm:pt>
    <dgm:pt modelId="{11973C64-0EDA-432B-A492-E521F6D4B41E}">
      <dgm:prSet custT="1"/>
      <dgm:spPr/>
      <dgm:t>
        <a:bodyPr/>
        <a:lstStyle/>
        <a:p>
          <a:pPr rtl="1"/>
          <a:r>
            <a:rPr lang="ar-DZ" sz="2400" b="1" dirty="0" smtClean="0">
              <a:cs typeface="Mudir MT" pitchFamily="2" charset="-78"/>
            </a:rPr>
            <a:t>م</a:t>
          </a:r>
          <a:r>
            <a:rPr lang="ar-SA" sz="2400" b="1" dirty="0" smtClean="0">
              <a:cs typeface="Mudir MT" pitchFamily="2" charset="-78"/>
            </a:rPr>
            <a:t>نع الاحتكارات واستغلال النفوذ والممارسات </a:t>
          </a:r>
          <a:r>
            <a:rPr lang="fr-FR" sz="2400" b="1" dirty="0" smtClean="0">
              <a:cs typeface="Mudir MT" pitchFamily="2" charset="-78"/>
            </a:rPr>
            <a:t> </a:t>
          </a:r>
          <a:r>
            <a:rPr lang="ar-OM" sz="2400" b="1" dirty="0" smtClean="0">
              <a:cs typeface="Mudir MT" pitchFamily="2" charset="-78"/>
            </a:rPr>
            <a:t>المضرة </a:t>
          </a:r>
          <a:endParaRPr lang="ar-OM" sz="2400" b="1" dirty="0">
            <a:cs typeface="Mudir MT" pitchFamily="2" charset="-78"/>
          </a:endParaRPr>
        </a:p>
      </dgm:t>
    </dgm:pt>
    <dgm:pt modelId="{C4E618BD-EA43-46B9-B55D-7C133A87AA00}" type="parTrans" cxnId="{3944C31A-9C58-4E70-81FB-4F3E145A0265}">
      <dgm:prSet/>
      <dgm:spPr/>
      <dgm:t>
        <a:bodyPr/>
        <a:lstStyle/>
        <a:p>
          <a:pPr rtl="1"/>
          <a:endParaRPr lang="ar-DZ"/>
        </a:p>
      </dgm:t>
    </dgm:pt>
    <dgm:pt modelId="{D7B9D420-8A42-40EF-93CB-CDEA31834446}" type="sibTrans" cxnId="{3944C31A-9C58-4E70-81FB-4F3E145A0265}">
      <dgm:prSet/>
      <dgm:spPr/>
      <dgm:t>
        <a:bodyPr/>
        <a:lstStyle/>
        <a:p>
          <a:pPr rtl="1"/>
          <a:endParaRPr lang="ar-DZ"/>
        </a:p>
      </dgm:t>
    </dgm:pt>
    <dgm:pt modelId="{E9E86535-6C66-4BD2-A7A0-23BD6E717E0D}">
      <dgm:prSet custT="1"/>
      <dgm:spPr/>
      <dgm:t>
        <a:bodyPr/>
        <a:lstStyle/>
        <a:p>
          <a:pPr rtl="1"/>
          <a:r>
            <a:rPr lang="ar-SA" sz="2800" b="1" dirty="0" smtClean="0">
              <a:cs typeface="Mudir MT" pitchFamily="2" charset="-78"/>
            </a:rPr>
            <a:t>استفادة المتدخلين الاقتصاديين من حرية المبادرة </a:t>
          </a:r>
          <a:endParaRPr lang="ar-DZ" sz="2800" dirty="0"/>
        </a:p>
      </dgm:t>
    </dgm:pt>
    <dgm:pt modelId="{8077AA49-D80F-480B-BFC9-F5BC59521019}" type="parTrans" cxnId="{5FC5F498-27B2-413A-BB2F-89D4139101EA}">
      <dgm:prSet/>
      <dgm:spPr/>
      <dgm:t>
        <a:bodyPr/>
        <a:lstStyle/>
        <a:p>
          <a:pPr rtl="1"/>
          <a:endParaRPr lang="ar-DZ"/>
        </a:p>
      </dgm:t>
    </dgm:pt>
    <dgm:pt modelId="{5EFE4696-191E-4504-AF85-8CCF026CC18A}" type="sibTrans" cxnId="{5FC5F498-27B2-413A-BB2F-89D4139101EA}">
      <dgm:prSet/>
      <dgm:spPr/>
      <dgm:t>
        <a:bodyPr/>
        <a:lstStyle/>
        <a:p>
          <a:pPr rtl="1"/>
          <a:endParaRPr lang="ar-DZ"/>
        </a:p>
      </dgm:t>
    </dgm:pt>
    <dgm:pt modelId="{5F025BD5-FA2C-46C3-8A6F-C7A168761DEF}">
      <dgm:prSet custT="1"/>
      <dgm:spPr/>
      <dgm:t>
        <a:bodyPr/>
        <a:lstStyle/>
        <a:p>
          <a:pPr rtl="1"/>
          <a:r>
            <a:rPr lang="ar-SA" sz="3600" b="1" dirty="0" smtClean="0">
              <a:cs typeface="Mudir MT" pitchFamily="2" charset="-78"/>
            </a:rPr>
            <a:t>انخفاض الأسعار</a:t>
          </a:r>
          <a:endParaRPr lang="ar-DZ" sz="3600" dirty="0"/>
        </a:p>
      </dgm:t>
    </dgm:pt>
    <dgm:pt modelId="{4A2B1F08-4A2A-4141-BAA9-A2874CBB6C39}" type="parTrans" cxnId="{1765B23F-42FA-4103-AC9F-8594C0FEDFE3}">
      <dgm:prSet/>
      <dgm:spPr/>
      <dgm:t>
        <a:bodyPr/>
        <a:lstStyle/>
        <a:p>
          <a:pPr rtl="1"/>
          <a:endParaRPr lang="ar-DZ"/>
        </a:p>
      </dgm:t>
    </dgm:pt>
    <dgm:pt modelId="{502BBD1A-ACF0-4750-A055-4441FE304D9E}" type="sibTrans" cxnId="{1765B23F-42FA-4103-AC9F-8594C0FEDFE3}">
      <dgm:prSet/>
      <dgm:spPr/>
      <dgm:t>
        <a:bodyPr/>
        <a:lstStyle/>
        <a:p>
          <a:pPr rtl="1"/>
          <a:endParaRPr lang="ar-DZ"/>
        </a:p>
      </dgm:t>
    </dgm:pt>
    <dgm:pt modelId="{74E44A66-DC1B-4D94-AB7A-B2F2D95C0FFE}">
      <dgm:prSet custT="1"/>
      <dgm:spPr/>
      <dgm:t>
        <a:bodyPr/>
        <a:lstStyle/>
        <a:p>
          <a:pPr rtl="1"/>
          <a:r>
            <a:rPr lang="ar-SA" sz="2800" b="1" dirty="0" smtClean="0">
              <a:cs typeface="Mudir MT" pitchFamily="2" charset="-78"/>
            </a:rPr>
            <a:t>اقتصاديات الحجم</a:t>
          </a:r>
          <a:endParaRPr lang="ar-DZ" sz="2800" dirty="0"/>
        </a:p>
      </dgm:t>
    </dgm:pt>
    <dgm:pt modelId="{ECD72A22-D495-4855-8609-A6AD7163923E}" type="parTrans" cxnId="{C197D04F-749E-4625-9CE0-814017E9573A}">
      <dgm:prSet/>
      <dgm:spPr/>
      <dgm:t>
        <a:bodyPr/>
        <a:lstStyle/>
        <a:p>
          <a:pPr rtl="1"/>
          <a:endParaRPr lang="ar-DZ"/>
        </a:p>
      </dgm:t>
    </dgm:pt>
    <dgm:pt modelId="{CD556678-36CF-421C-83BF-F64EF6CBC7E4}" type="sibTrans" cxnId="{C197D04F-749E-4625-9CE0-814017E9573A}">
      <dgm:prSet/>
      <dgm:spPr/>
      <dgm:t>
        <a:bodyPr/>
        <a:lstStyle/>
        <a:p>
          <a:pPr rtl="1"/>
          <a:endParaRPr lang="ar-DZ"/>
        </a:p>
      </dgm:t>
    </dgm:pt>
    <dgm:pt modelId="{14C90670-C40C-467E-A786-A9A2E3D742B6}">
      <dgm:prSet custT="1"/>
      <dgm:spPr/>
      <dgm:t>
        <a:bodyPr/>
        <a:lstStyle/>
        <a:p>
          <a:pPr rtl="1"/>
          <a:r>
            <a:rPr lang="ar-SA" sz="3200" b="1" dirty="0" smtClean="0">
              <a:cs typeface="Mudir MT" pitchFamily="2" charset="-78"/>
            </a:rPr>
            <a:t>نقل التكنولوجيا</a:t>
          </a:r>
          <a:r>
            <a:rPr lang="ar-DZ" sz="3200" b="1" dirty="0" smtClean="0">
              <a:cs typeface="Mudir MT" pitchFamily="2" charset="-78"/>
            </a:rPr>
            <a:t> و</a:t>
          </a:r>
          <a:r>
            <a:rPr lang="ar-SA" sz="2400" b="1" dirty="0" smtClean="0">
              <a:cs typeface="Mudir MT" pitchFamily="2" charset="-78"/>
            </a:rPr>
            <a:t>حماية المستهلك</a:t>
          </a:r>
          <a:endParaRPr lang="ar-DZ" sz="3200" dirty="0"/>
        </a:p>
      </dgm:t>
    </dgm:pt>
    <dgm:pt modelId="{4901862C-A9E5-4F3E-B85D-A81284E96225}" type="parTrans" cxnId="{A4E596D2-4172-4907-8A74-D62444F542F4}">
      <dgm:prSet/>
      <dgm:spPr/>
      <dgm:t>
        <a:bodyPr/>
        <a:lstStyle/>
        <a:p>
          <a:pPr rtl="1"/>
          <a:endParaRPr lang="ar-DZ"/>
        </a:p>
      </dgm:t>
    </dgm:pt>
    <dgm:pt modelId="{3240A983-1932-4846-9B30-8C43E4E4A563}" type="sibTrans" cxnId="{A4E596D2-4172-4907-8A74-D62444F542F4}">
      <dgm:prSet/>
      <dgm:spPr/>
      <dgm:t>
        <a:bodyPr/>
        <a:lstStyle/>
        <a:p>
          <a:pPr rtl="1"/>
          <a:endParaRPr lang="ar-DZ"/>
        </a:p>
      </dgm:t>
    </dgm:pt>
    <dgm:pt modelId="{919ECE93-738A-44DC-AB2B-535824EDEA57}">
      <dgm:prSet custT="1"/>
      <dgm:spPr/>
      <dgm:t>
        <a:bodyPr/>
        <a:lstStyle/>
        <a:p>
          <a:pPr rtl="1"/>
          <a:r>
            <a:rPr lang="ar-SA" altLang="ar-DZ" sz="3200" b="1" dirty="0" smtClean="0">
              <a:solidFill>
                <a:schemeClr val="bg1"/>
              </a:solidFill>
              <a:latin typeface="Garamond" panose="02020404030301010803" pitchFamily="18" charset="0"/>
              <a:cs typeface="Mudir MT" pitchFamily="2" charset="-78"/>
            </a:rPr>
            <a:t>القدرة على التكيف </a:t>
          </a:r>
          <a:endParaRPr lang="ar-DZ" sz="3200" dirty="0">
            <a:solidFill>
              <a:schemeClr val="bg1"/>
            </a:solidFill>
          </a:endParaRPr>
        </a:p>
      </dgm:t>
    </dgm:pt>
    <dgm:pt modelId="{C5B010AD-766E-48B8-AB98-F95A2CCEEDE4}" type="parTrans" cxnId="{07C2B27B-E5C1-48DF-B212-EB5B2FEDE9DC}">
      <dgm:prSet/>
      <dgm:spPr/>
      <dgm:t>
        <a:bodyPr/>
        <a:lstStyle/>
        <a:p>
          <a:pPr rtl="1"/>
          <a:endParaRPr lang="ar-DZ"/>
        </a:p>
      </dgm:t>
    </dgm:pt>
    <dgm:pt modelId="{54B2924A-A373-4D6C-A398-E10E4D92DD17}" type="sibTrans" cxnId="{07C2B27B-E5C1-48DF-B212-EB5B2FEDE9DC}">
      <dgm:prSet/>
      <dgm:spPr/>
      <dgm:t>
        <a:bodyPr/>
        <a:lstStyle/>
        <a:p>
          <a:pPr rtl="1"/>
          <a:endParaRPr lang="ar-DZ"/>
        </a:p>
      </dgm:t>
    </dgm:pt>
    <dgm:pt modelId="{53E59212-5C4D-4E63-9EB7-9DCED74124AE}" type="pres">
      <dgm:prSet presAssocID="{A9673FF9-F1F6-4C0D-8952-5B83B3C09B61}" presName="composite" presStyleCnt="0">
        <dgm:presLayoutVars>
          <dgm:chMax val="1"/>
          <dgm:dir/>
          <dgm:resizeHandles val="exact"/>
        </dgm:presLayoutVars>
      </dgm:prSet>
      <dgm:spPr/>
    </dgm:pt>
    <dgm:pt modelId="{BFF03D8C-69F4-489E-AFAE-3CE5F6D2FA99}" type="pres">
      <dgm:prSet presAssocID="{8666CB2F-D75D-4267-A0E9-69D0AB70D9CC}" presName="roof" presStyleLbl="dkBgShp" presStyleIdx="0" presStyleCnt="2"/>
      <dgm:spPr/>
    </dgm:pt>
    <dgm:pt modelId="{74291133-0C80-4C65-BB8A-B36C9D6D4BFC}" type="pres">
      <dgm:prSet presAssocID="{8666CB2F-D75D-4267-A0E9-69D0AB70D9CC}" presName="pillars" presStyleCnt="0"/>
      <dgm:spPr/>
    </dgm:pt>
    <dgm:pt modelId="{52DDC487-13F1-4A66-AD3B-C2F36961436D}" type="pres">
      <dgm:prSet presAssocID="{8666CB2F-D75D-4267-A0E9-69D0AB70D9CC}" presName="pillar1" presStyleLbl="node1" presStyleIdx="0" presStyleCnt="6">
        <dgm:presLayoutVars>
          <dgm:bulletEnabled val="1"/>
        </dgm:presLayoutVars>
      </dgm:prSet>
      <dgm:spPr/>
    </dgm:pt>
    <dgm:pt modelId="{F1703C5B-C3A1-40B3-91CA-1E191B715023}" type="pres">
      <dgm:prSet presAssocID="{E9E86535-6C66-4BD2-A7A0-23BD6E717E0D}" presName="pillarX" presStyleLbl="node1" presStyleIdx="1" presStyleCnt="6">
        <dgm:presLayoutVars>
          <dgm:bulletEnabled val="1"/>
        </dgm:presLayoutVars>
      </dgm:prSet>
      <dgm:spPr/>
    </dgm:pt>
    <dgm:pt modelId="{51822F98-3BD8-4801-9CD3-FA8DD6556232}" type="pres">
      <dgm:prSet presAssocID="{11973C64-0EDA-432B-A492-E521F6D4B41E}" presName="pillarX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8644983A-B08B-41E5-92EF-E7EEDF9BFC7A}" type="pres">
      <dgm:prSet presAssocID="{14C90670-C40C-467E-A786-A9A2E3D742B6}" presName="pillarX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FC0B08D2-CC7E-4E52-B362-D442EEF10A9C}" type="pres">
      <dgm:prSet presAssocID="{919ECE93-738A-44DC-AB2B-535824EDEA57}" presName="pillarX" presStyleLbl="node1" presStyleIdx="4" presStyleCnt="6">
        <dgm:presLayoutVars>
          <dgm:bulletEnabled val="1"/>
        </dgm:presLayoutVars>
      </dgm:prSet>
      <dgm:spPr/>
    </dgm:pt>
    <dgm:pt modelId="{2E7373DC-2736-4562-A66F-F628A92922EB}" type="pres">
      <dgm:prSet presAssocID="{74E44A66-DC1B-4D94-AB7A-B2F2D95C0FFE}" presName="pillarX" presStyleLbl="node1" presStyleIdx="5" presStyleCnt="6">
        <dgm:presLayoutVars>
          <dgm:bulletEnabled val="1"/>
        </dgm:presLayoutVars>
      </dgm:prSet>
      <dgm:spPr/>
    </dgm:pt>
    <dgm:pt modelId="{E54F7C36-8A26-43F0-9884-DA06533AB228}" type="pres">
      <dgm:prSet presAssocID="{8666CB2F-D75D-4267-A0E9-69D0AB70D9CC}" presName="base" presStyleLbl="dkBgShp" presStyleIdx="1" presStyleCnt="2"/>
      <dgm:spPr/>
    </dgm:pt>
  </dgm:ptLst>
  <dgm:cxnLst>
    <dgm:cxn modelId="{B30E12F8-7B2C-4BBA-8D72-E40A17D64A1C}" type="presOf" srcId="{A9673FF9-F1F6-4C0D-8952-5B83B3C09B61}" destId="{53E59212-5C4D-4E63-9EB7-9DCED74124AE}" srcOrd="0" destOrd="0" presId="urn:microsoft.com/office/officeart/2005/8/layout/hList3"/>
    <dgm:cxn modelId="{1765B23F-42FA-4103-AC9F-8594C0FEDFE3}" srcId="{8666CB2F-D75D-4267-A0E9-69D0AB70D9CC}" destId="{5F025BD5-FA2C-46C3-8A6F-C7A168761DEF}" srcOrd="0" destOrd="0" parTransId="{4A2B1F08-4A2A-4141-BAA9-A2874CBB6C39}" sibTransId="{502BBD1A-ACF0-4750-A055-4441FE304D9E}"/>
    <dgm:cxn modelId="{C197D04F-749E-4625-9CE0-814017E9573A}" srcId="{8666CB2F-D75D-4267-A0E9-69D0AB70D9CC}" destId="{74E44A66-DC1B-4D94-AB7A-B2F2D95C0FFE}" srcOrd="5" destOrd="0" parTransId="{ECD72A22-D495-4855-8609-A6AD7163923E}" sibTransId="{CD556678-36CF-421C-83BF-F64EF6CBC7E4}"/>
    <dgm:cxn modelId="{D7FE2FE9-E418-493D-806A-189DA48522EB}" type="presOf" srcId="{14C90670-C40C-467E-A786-A9A2E3D742B6}" destId="{8644983A-B08B-41E5-92EF-E7EEDF9BFC7A}" srcOrd="0" destOrd="0" presId="urn:microsoft.com/office/officeart/2005/8/layout/hList3"/>
    <dgm:cxn modelId="{8BCF4DD3-F6A8-4F8D-A26B-971DC980CB6A}" type="presOf" srcId="{74E44A66-DC1B-4D94-AB7A-B2F2D95C0FFE}" destId="{2E7373DC-2736-4562-A66F-F628A92922EB}" srcOrd="0" destOrd="0" presId="urn:microsoft.com/office/officeart/2005/8/layout/hList3"/>
    <dgm:cxn modelId="{45FAA633-C7D4-453D-B29C-82712AF19F38}" type="presOf" srcId="{919ECE93-738A-44DC-AB2B-535824EDEA57}" destId="{FC0B08D2-CC7E-4E52-B362-D442EEF10A9C}" srcOrd="0" destOrd="0" presId="urn:microsoft.com/office/officeart/2005/8/layout/hList3"/>
    <dgm:cxn modelId="{06F12E21-D3BD-4D5B-93CC-A995C7B1E814}" srcId="{A9673FF9-F1F6-4C0D-8952-5B83B3C09B61}" destId="{8666CB2F-D75D-4267-A0E9-69D0AB70D9CC}" srcOrd="0" destOrd="0" parTransId="{289219A1-F1E4-41F7-87DC-2E91385D9B86}" sibTransId="{EED09DD9-C604-4D43-83A6-6FBE80CE6319}"/>
    <dgm:cxn modelId="{A4E596D2-4172-4907-8A74-D62444F542F4}" srcId="{8666CB2F-D75D-4267-A0E9-69D0AB70D9CC}" destId="{14C90670-C40C-467E-A786-A9A2E3D742B6}" srcOrd="3" destOrd="0" parTransId="{4901862C-A9E5-4F3E-B85D-A81284E96225}" sibTransId="{3240A983-1932-4846-9B30-8C43E4E4A563}"/>
    <dgm:cxn modelId="{8148E2CC-5F1F-47A3-BE67-A5AA77D0E749}" type="presOf" srcId="{5F025BD5-FA2C-46C3-8A6F-C7A168761DEF}" destId="{52DDC487-13F1-4A66-AD3B-C2F36961436D}" srcOrd="0" destOrd="0" presId="urn:microsoft.com/office/officeart/2005/8/layout/hList3"/>
    <dgm:cxn modelId="{FDCC1A1B-4801-4112-BD53-9B1E4A5EE93D}" type="presOf" srcId="{11973C64-0EDA-432B-A492-E521F6D4B41E}" destId="{51822F98-3BD8-4801-9CD3-FA8DD6556232}" srcOrd="0" destOrd="0" presId="urn:microsoft.com/office/officeart/2005/8/layout/hList3"/>
    <dgm:cxn modelId="{A7113A96-1256-4061-A8C3-8C1A09CF294B}" type="presOf" srcId="{E9E86535-6C66-4BD2-A7A0-23BD6E717E0D}" destId="{F1703C5B-C3A1-40B3-91CA-1E191B715023}" srcOrd="0" destOrd="0" presId="urn:microsoft.com/office/officeart/2005/8/layout/hList3"/>
    <dgm:cxn modelId="{3944C31A-9C58-4E70-81FB-4F3E145A0265}" srcId="{8666CB2F-D75D-4267-A0E9-69D0AB70D9CC}" destId="{11973C64-0EDA-432B-A492-E521F6D4B41E}" srcOrd="2" destOrd="0" parTransId="{C4E618BD-EA43-46B9-B55D-7C133A87AA00}" sibTransId="{D7B9D420-8A42-40EF-93CB-CDEA31834446}"/>
    <dgm:cxn modelId="{5FC5F498-27B2-413A-BB2F-89D4139101EA}" srcId="{8666CB2F-D75D-4267-A0E9-69D0AB70D9CC}" destId="{E9E86535-6C66-4BD2-A7A0-23BD6E717E0D}" srcOrd="1" destOrd="0" parTransId="{8077AA49-D80F-480B-BFC9-F5BC59521019}" sibTransId="{5EFE4696-191E-4504-AF85-8CCF026CC18A}"/>
    <dgm:cxn modelId="{96CE267D-4936-4E7C-BBB2-3D909AF49E0B}" type="presOf" srcId="{8666CB2F-D75D-4267-A0E9-69D0AB70D9CC}" destId="{BFF03D8C-69F4-489E-AFAE-3CE5F6D2FA99}" srcOrd="0" destOrd="0" presId="urn:microsoft.com/office/officeart/2005/8/layout/hList3"/>
    <dgm:cxn modelId="{07C2B27B-E5C1-48DF-B212-EB5B2FEDE9DC}" srcId="{8666CB2F-D75D-4267-A0E9-69D0AB70D9CC}" destId="{919ECE93-738A-44DC-AB2B-535824EDEA57}" srcOrd="4" destOrd="0" parTransId="{C5B010AD-766E-48B8-AB98-F95A2CCEEDE4}" sibTransId="{54B2924A-A373-4D6C-A398-E10E4D92DD17}"/>
    <dgm:cxn modelId="{019668E8-E72C-423A-BF7E-5A0A75145438}" type="presParOf" srcId="{53E59212-5C4D-4E63-9EB7-9DCED74124AE}" destId="{BFF03D8C-69F4-489E-AFAE-3CE5F6D2FA99}" srcOrd="0" destOrd="0" presId="urn:microsoft.com/office/officeart/2005/8/layout/hList3"/>
    <dgm:cxn modelId="{00C67BC8-17C5-48FC-A760-4DBDAFA20544}" type="presParOf" srcId="{53E59212-5C4D-4E63-9EB7-9DCED74124AE}" destId="{74291133-0C80-4C65-BB8A-B36C9D6D4BFC}" srcOrd="1" destOrd="0" presId="urn:microsoft.com/office/officeart/2005/8/layout/hList3"/>
    <dgm:cxn modelId="{1BC5CDB3-253B-4289-9533-4DD8F42A94D0}" type="presParOf" srcId="{74291133-0C80-4C65-BB8A-B36C9D6D4BFC}" destId="{52DDC487-13F1-4A66-AD3B-C2F36961436D}" srcOrd="0" destOrd="0" presId="urn:microsoft.com/office/officeart/2005/8/layout/hList3"/>
    <dgm:cxn modelId="{92701839-7990-4621-AB97-09C028EDF560}" type="presParOf" srcId="{74291133-0C80-4C65-BB8A-B36C9D6D4BFC}" destId="{F1703C5B-C3A1-40B3-91CA-1E191B715023}" srcOrd="1" destOrd="0" presId="urn:microsoft.com/office/officeart/2005/8/layout/hList3"/>
    <dgm:cxn modelId="{2E30A649-7047-488B-9573-761161F441FB}" type="presParOf" srcId="{74291133-0C80-4C65-BB8A-B36C9D6D4BFC}" destId="{51822F98-3BD8-4801-9CD3-FA8DD6556232}" srcOrd="2" destOrd="0" presId="urn:microsoft.com/office/officeart/2005/8/layout/hList3"/>
    <dgm:cxn modelId="{04509F3B-3C01-468B-9066-F5B5475A5004}" type="presParOf" srcId="{74291133-0C80-4C65-BB8A-B36C9D6D4BFC}" destId="{8644983A-B08B-41E5-92EF-E7EEDF9BFC7A}" srcOrd="3" destOrd="0" presId="urn:microsoft.com/office/officeart/2005/8/layout/hList3"/>
    <dgm:cxn modelId="{AD2DEC40-DC5D-4B1B-9F2A-DBCC28179BA0}" type="presParOf" srcId="{74291133-0C80-4C65-BB8A-B36C9D6D4BFC}" destId="{FC0B08D2-CC7E-4E52-B362-D442EEF10A9C}" srcOrd="4" destOrd="0" presId="urn:microsoft.com/office/officeart/2005/8/layout/hList3"/>
    <dgm:cxn modelId="{A81DCA5B-80BA-4D7B-80A8-004F15359E65}" type="presParOf" srcId="{74291133-0C80-4C65-BB8A-B36C9D6D4BFC}" destId="{2E7373DC-2736-4562-A66F-F628A92922EB}" srcOrd="5" destOrd="0" presId="urn:microsoft.com/office/officeart/2005/8/layout/hList3"/>
    <dgm:cxn modelId="{585D8944-E67A-49A1-8A3E-662389D1B8A4}" type="presParOf" srcId="{53E59212-5C4D-4E63-9EB7-9DCED74124AE}" destId="{E54F7C36-8A26-43F0-9884-DA06533AB22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2AEFF5-AC83-43C5-A6EF-CD6DE004E0FF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pPr rtl="1"/>
          <a:endParaRPr lang="ar-DZ"/>
        </a:p>
      </dgm:t>
    </dgm:pt>
    <dgm:pt modelId="{EA40F662-9682-40FB-8496-24AA6676858A}">
      <dgm:prSet/>
      <dgm:spPr/>
      <dgm:t>
        <a:bodyPr/>
        <a:lstStyle/>
        <a:p>
          <a:pPr rtl="1"/>
          <a:r>
            <a:rPr lang="ar-DZ" b="1" i="0" dirty="0" smtClean="0"/>
            <a:t>حماية المنافسة</a:t>
          </a:r>
          <a:endParaRPr lang="ar-DZ" dirty="0"/>
        </a:p>
      </dgm:t>
    </dgm:pt>
    <dgm:pt modelId="{AA56658B-B93F-40DB-A23B-7ECF9813503F}" type="parTrans" cxnId="{7FE638E3-BE91-42E1-9EE4-0E60E7B5A179}">
      <dgm:prSet/>
      <dgm:spPr/>
      <dgm:t>
        <a:bodyPr/>
        <a:lstStyle/>
        <a:p>
          <a:pPr rtl="1"/>
          <a:endParaRPr lang="ar-DZ"/>
        </a:p>
      </dgm:t>
    </dgm:pt>
    <dgm:pt modelId="{01E89E17-5FC3-4C40-8E85-D6D20146C9FB}" type="sibTrans" cxnId="{7FE638E3-BE91-42E1-9EE4-0E60E7B5A179}">
      <dgm:prSet/>
      <dgm:spPr/>
      <dgm:t>
        <a:bodyPr/>
        <a:lstStyle/>
        <a:p>
          <a:pPr rtl="1"/>
          <a:endParaRPr lang="ar-DZ"/>
        </a:p>
      </dgm:t>
    </dgm:pt>
    <dgm:pt modelId="{11A516BF-B29D-4A00-8667-C3A985699AAA}">
      <dgm:prSet/>
      <dgm:spPr/>
      <dgm:t>
        <a:bodyPr/>
        <a:lstStyle/>
        <a:p>
          <a:pPr rtl="1"/>
          <a:r>
            <a:rPr lang="ar-DZ" b="1" i="0" dirty="0" smtClean="0"/>
            <a:t>حماية المتنافسين</a:t>
          </a:r>
          <a:endParaRPr lang="ar-DZ" dirty="0"/>
        </a:p>
      </dgm:t>
    </dgm:pt>
    <dgm:pt modelId="{6790B823-0352-441F-ABCD-4219EB9F9770}" type="parTrans" cxnId="{8101A533-0B99-4627-94D9-A24993A7627E}">
      <dgm:prSet/>
      <dgm:spPr/>
      <dgm:t>
        <a:bodyPr/>
        <a:lstStyle/>
        <a:p>
          <a:pPr rtl="1"/>
          <a:endParaRPr lang="ar-DZ"/>
        </a:p>
      </dgm:t>
    </dgm:pt>
    <dgm:pt modelId="{2363C0B8-6E71-4039-9952-7FA610DC3930}" type="sibTrans" cxnId="{8101A533-0B99-4627-94D9-A24993A7627E}">
      <dgm:prSet/>
      <dgm:spPr/>
      <dgm:t>
        <a:bodyPr/>
        <a:lstStyle/>
        <a:p>
          <a:pPr rtl="1"/>
          <a:endParaRPr lang="ar-DZ"/>
        </a:p>
      </dgm:t>
    </dgm:pt>
    <dgm:pt modelId="{36C7A7B1-32BB-4D13-8BC9-4A10310C2126}">
      <dgm:prSet/>
      <dgm:spPr/>
      <dgm:t>
        <a:bodyPr/>
        <a:lstStyle/>
        <a:p>
          <a:pPr rtl="1"/>
          <a:r>
            <a:rPr lang="ar-OM" b="1" i="0" dirty="0" smtClean="0"/>
            <a:t>تنظيم السلطة</a:t>
          </a:r>
          <a:endParaRPr lang="ar-DZ" b="1" i="0" dirty="0"/>
        </a:p>
      </dgm:t>
    </dgm:pt>
    <dgm:pt modelId="{876BB7EF-04BA-4DD1-9B35-FA47E947A868}" type="parTrans" cxnId="{C4EF5B38-B3CC-4815-A954-4C5179AE9672}">
      <dgm:prSet/>
      <dgm:spPr/>
      <dgm:t>
        <a:bodyPr/>
        <a:lstStyle/>
        <a:p>
          <a:pPr rtl="1"/>
          <a:endParaRPr lang="ar-DZ"/>
        </a:p>
      </dgm:t>
    </dgm:pt>
    <dgm:pt modelId="{3C9EB6A4-3FFC-4C9A-A200-70EC1B98355D}" type="sibTrans" cxnId="{C4EF5B38-B3CC-4815-A954-4C5179AE9672}">
      <dgm:prSet/>
      <dgm:spPr/>
      <dgm:t>
        <a:bodyPr/>
        <a:lstStyle/>
        <a:p>
          <a:pPr rtl="1"/>
          <a:endParaRPr lang="ar-DZ"/>
        </a:p>
      </dgm:t>
    </dgm:pt>
    <dgm:pt modelId="{C9D9D524-1D46-438F-B457-FA63365CD90E}">
      <dgm:prSet/>
      <dgm:spPr/>
      <dgm:t>
        <a:bodyPr/>
        <a:lstStyle/>
        <a:p>
          <a:pPr rtl="1"/>
          <a:r>
            <a:rPr lang="ar-OM" b="1" i="0" dirty="0" smtClean="0"/>
            <a:t>ضبط اجراءات العمل</a:t>
          </a:r>
          <a:endParaRPr lang="ar-DZ" b="1" i="0" dirty="0"/>
        </a:p>
      </dgm:t>
    </dgm:pt>
    <dgm:pt modelId="{301BE407-5244-42C0-81D5-F1BADC27D338}" type="parTrans" cxnId="{FE0987AE-5C53-4092-BCB0-FBBE2439D459}">
      <dgm:prSet/>
      <dgm:spPr/>
      <dgm:t>
        <a:bodyPr/>
        <a:lstStyle/>
        <a:p>
          <a:pPr rtl="1"/>
          <a:endParaRPr lang="ar-DZ"/>
        </a:p>
      </dgm:t>
    </dgm:pt>
    <dgm:pt modelId="{13DDBEB5-5C73-4032-86FD-76B9E4C55128}" type="sibTrans" cxnId="{FE0987AE-5C53-4092-BCB0-FBBE2439D459}">
      <dgm:prSet/>
      <dgm:spPr/>
      <dgm:t>
        <a:bodyPr/>
        <a:lstStyle/>
        <a:p>
          <a:pPr rtl="1"/>
          <a:endParaRPr lang="ar-DZ"/>
        </a:p>
      </dgm:t>
    </dgm:pt>
    <dgm:pt modelId="{E907B8A0-CE56-4B9D-8F3A-1F0A39192206}">
      <dgm:prSet/>
      <dgm:spPr/>
      <dgm:t>
        <a:bodyPr/>
        <a:lstStyle/>
        <a:p>
          <a:pPr rtl="1"/>
          <a:r>
            <a:rPr lang="ar-DZ" b="1" i="0" dirty="0" smtClean="0"/>
            <a:t>حماية المستهلك</a:t>
          </a:r>
          <a:endParaRPr lang="ar-DZ" dirty="0"/>
        </a:p>
      </dgm:t>
    </dgm:pt>
    <dgm:pt modelId="{BAFCEC42-BE89-4188-8426-8986C7F3CD94}" type="parTrans" cxnId="{537EB552-EEFF-4F6F-99B9-4A2DFA0962FF}">
      <dgm:prSet/>
      <dgm:spPr/>
      <dgm:t>
        <a:bodyPr/>
        <a:lstStyle/>
        <a:p>
          <a:pPr rtl="1"/>
          <a:endParaRPr lang="ar-DZ"/>
        </a:p>
      </dgm:t>
    </dgm:pt>
    <dgm:pt modelId="{6E4A8BB9-9D40-4AB2-8882-E239912C4EFC}" type="sibTrans" cxnId="{537EB552-EEFF-4F6F-99B9-4A2DFA0962FF}">
      <dgm:prSet/>
      <dgm:spPr/>
      <dgm:t>
        <a:bodyPr/>
        <a:lstStyle/>
        <a:p>
          <a:pPr rtl="1"/>
          <a:endParaRPr lang="ar-DZ"/>
        </a:p>
      </dgm:t>
    </dgm:pt>
    <dgm:pt modelId="{BBEACEAB-B0C0-4C08-AC3E-0564F08E003B}" type="pres">
      <dgm:prSet presAssocID="{A52AEFF5-AC83-43C5-A6EF-CD6DE004E0F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DZ"/>
        </a:p>
      </dgm:t>
    </dgm:pt>
    <dgm:pt modelId="{77058E23-9F4F-41AD-8632-BF6F72CC4C22}" type="pres">
      <dgm:prSet presAssocID="{EA40F662-9682-40FB-8496-24AA6676858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1FF889DA-FD91-4F5B-B545-081C6ABB5711}" type="pres">
      <dgm:prSet presAssocID="{01E89E17-5FC3-4C40-8E85-D6D20146C9FB}" presName="sibTrans" presStyleLbl="sibTrans2D1" presStyleIdx="0" presStyleCnt="5"/>
      <dgm:spPr/>
      <dgm:t>
        <a:bodyPr/>
        <a:lstStyle/>
        <a:p>
          <a:pPr rtl="1"/>
          <a:endParaRPr lang="ar-DZ"/>
        </a:p>
      </dgm:t>
    </dgm:pt>
    <dgm:pt modelId="{8FE1108E-A360-4935-9D3B-D06C6551B0CB}" type="pres">
      <dgm:prSet presAssocID="{01E89E17-5FC3-4C40-8E85-D6D20146C9FB}" presName="connectorText" presStyleLbl="sibTrans2D1" presStyleIdx="0" presStyleCnt="5"/>
      <dgm:spPr/>
      <dgm:t>
        <a:bodyPr/>
        <a:lstStyle/>
        <a:p>
          <a:pPr rtl="1"/>
          <a:endParaRPr lang="ar-DZ"/>
        </a:p>
      </dgm:t>
    </dgm:pt>
    <dgm:pt modelId="{255A3DD9-8B98-4799-BD16-C75AD66A24D5}" type="pres">
      <dgm:prSet presAssocID="{11A516BF-B29D-4A00-8667-C3A985699AA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61300CDC-7E2D-4ABB-866D-4045826883CE}" type="pres">
      <dgm:prSet presAssocID="{2363C0B8-6E71-4039-9952-7FA610DC3930}" presName="sibTrans" presStyleLbl="sibTrans2D1" presStyleIdx="1" presStyleCnt="5"/>
      <dgm:spPr/>
      <dgm:t>
        <a:bodyPr/>
        <a:lstStyle/>
        <a:p>
          <a:pPr rtl="1"/>
          <a:endParaRPr lang="ar-DZ"/>
        </a:p>
      </dgm:t>
    </dgm:pt>
    <dgm:pt modelId="{2EC4A953-0697-47AD-83B4-CE0631DBA86A}" type="pres">
      <dgm:prSet presAssocID="{2363C0B8-6E71-4039-9952-7FA610DC3930}" presName="connectorText" presStyleLbl="sibTrans2D1" presStyleIdx="1" presStyleCnt="5"/>
      <dgm:spPr/>
      <dgm:t>
        <a:bodyPr/>
        <a:lstStyle/>
        <a:p>
          <a:pPr rtl="1"/>
          <a:endParaRPr lang="ar-DZ"/>
        </a:p>
      </dgm:t>
    </dgm:pt>
    <dgm:pt modelId="{5A2BAD4A-944C-447B-B8FC-215DC05A3BB5}" type="pres">
      <dgm:prSet presAssocID="{36C7A7B1-32BB-4D13-8BC9-4A10310C2126}" presName="node" presStyleLbl="node1" presStyleIdx="2" presStyleCnt="5" custRadScaleRad="91262" custRadScaleInc="-6195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62C7B558-668E-4C9B-9A85-4E6056F6324D}" type="pres">
      <dgm:prSet presAssocID="{3C9EB6A4-3FFC-4C9A-A200-70EC1B98355D}" presName="sibTrans" presStyleLbl="sibTrans2D1" presStyleIdx="2" presStyleCnt="5"/>
      <dgm:spPr/>
      <dgm:t>
        <a:bodyPr/>
        <a:lstStyle/>
        <a:p>
          <a:pPr rtl="1"/>
          <a:endParaRPr lang="ar-DZ"/>
        </a:p>
      </dgm:t>
    </dgm:pt>
    <dgm:pt modelId="{3A40178E-B010-4790-AB27-68C7F22B3D8F}" type="pres">
      <dgm:prSet presAssocID="{3C9EB6A4-3FFC-4C9A-A200-70EC1B98355D}" presName="connectorText" presStyleLbl="sibTrans2D1" presStyleIdx="2" presStyleCnt="5"/>
      <dgm:spPr/>
      <dgm:t>
        <a:bodyPr/>
        <a:lstStyle/>
        <a:p>
          <a:pPr rtl="1"/>
          <a:endParaRPr lang="ar-DZ"/>
        </a:p>
      </dgm:t>
    </dgm:pt>
    <dgm:pt modelId="{C3A69E78-6A4D-43AD-BA41-D2808455B9FE}" type="pres">
      <dgm:prSet presAssocID="{C9D9D524-1D46-438F-B457-FA63365CD90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597D5F21-1813-4BB3-A264-38263FFEAA6F}" type="pres">
      <dgm:prSet presAssocID="{13DDBEB5-5C73-4032-86FD-76B9E4C55128}" presName="sibTrans" presStyleLbl="sibTrans2D1" presStyleIdx="3" presStyleCnt="5"/>
      <dgm:spPr/>
      <dgm:t>
        <a:bodyPr/>
        <a:lstStyle/>
        <a:p>
          <a:pPr rtl="1"/>
          <a:endParaRPr lang="ar-DZ"/>
        </a:p>
      </dgm:t>
    </dgm:pt>
    <dgm:pt modelId="{2659A80C-AD29-4933-A23C-6EDAED520A5D}" type="pres">
      <dgm:prSet presAssocID="{13DDBEB5-5C73-4032-86FD-76B9E4C55128}" presName="connectorText" presStyleLbl="sibTrans2D1" presStyleIdx="3" presStyleCnt="5"/>
      <dgm:spPr/>
      <dgm:t>
        <a:bodyPr/>
        <a:lstStyle/>
        <a:p>
          <a:pPr rtl="1"/>
          <a:endParaRPr lang="ar-DZ"/>
        </a:p>
      </dgm:t>
    </dgm:pt>
    <dgm:pt modelId="{F3FFABFB-1A57-42B2-8114-F43270603D7E}" type="pres">
      <dgm:prSet presAssocID="{E907B8A0-CE56-4B9D-8F3A-1F0A3919220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D5B603CD-1CAF-4D8A-B08E-3A9816E922BD}" type="pres">
      <dgm:prSet presAssocID="{6E4A8BB9-9D40-4AB2-8882-E239912C4EFC}" presName="sibTrans" presStyleLbl="sibTrans2D1" presStyleIdx="4" presStyleCnt="5"/>
      <dgm:spPr/>
      <dgm:t>
        <a:bodyPr/>
        <a:lstStyle/>
        <a:p>
          <a:pPr rtl="1"/>
          <a:endParaRPr lang="ar-DZ"/>
        </a:p>
      </dgm:t>
    </dgm:pt>
    <dgm:pt modelId="{34F1DB4F-79E9-410C-AB02-7A0FBF170776}" type="pres">
      <dgm:prSet presAssocID="{6E4A8BB9-9D40-4AB2-8882-E239912C4EFC}" presName="connectorText" presStyleLbl="sibTrans2D1" presStyleIdx="4" presStyleCnt="5"/>
      <dgm:spPr/>
      <dgm:t>
        <a:bodyPr/>
        <a:lstStyle/>
        <a:p>
          <a:pPr rtl="1"/>
          <a:endParaRPr lang="ar-DZ"/>
        </a:p>
      </dgm:t>
    </dgm:pt>
  </dgm:ptLst>
  <dgm:cxnLst>
    <dgm:cxn modelId="{BA26C811-3A6B-465A-BE3E-78B9B489D637}" type="presOf" srcId="{3C9EB6A4-3FFC-4C9A-A200-70EC1B98355D}" destId="{3A40178E-B010-4790-AB27-68C7F22B3D8F}" srcOrd="1" destOrd="0" presId="urn:microsoft.com/office/officeart/2005/8/layout/cycle2"/>
    <dgm:cxn modelId="{25160F72-BAEF-480F-B909-AAF962A89914}" type="presOf" srcId="{2363C0B8-6E71-4039-9952-7FA610DC3930}" destId="{2EC4A953-0697-47AD-83B4-CE0631DBA86A}" srcOrd="1" destOrd="0" presId="urn:microsoft.com/office/officeart/2005/8/layout/cycle2"/>
    <dgm:cxn modelId="{90020582-904A-4994-BF8B-54C081039A91}" type="presOf" srcId="{36C7A7B1-32BB-4D13-8BC9-4A10310C2126}" destId="{5A2BAD4A-944C-447B-B8FC-215DC05A3BB5}" srcOrd="0" destOrd="0" presId="urn:microsoft.com/office/officeart/2005/8/layout/cycle2"/>
    <dgm:cxn modelId="{318EBCFE-C0D5-44F4-B7D5-DDCD4EF1BFC9}" type="presOf" srcId="{EA40F662-9682-40FB-8496-24AA6676858A}" destId="{77058E23-9F4F-41AD-8632-BF6F72CC4C22}" srcOrd="0" destOrd="0" presId="urn:microsoft.com/office/officeart/2005/8/layout/cycle2"/>
    <dgm:cxn modelId="{916C0BF7-66A4-431D-9DC8-D6A1450274B8}" type="presOf" srcId="{6E4A8BB9-9D40-4AB2-8882-E239912C4EFC}" destId="{D5B603CD-1CAF-4D8A-B08E-3A9816E922BD}" srcOrd="0" destOrd="0" presId="urn:microsoft.com/office/officeart/2005/8/layout/cycle2"/>
    <dgm:cxn modelId="{FE0987AE-5C53-4092-BCB0-FBBE2439D459}" srcId="{A52AEFF5-AC83-43C5-A6EF-CD6DE004E0FF}" destId="{C9D9D524-1D46-438F-B457-FA63365CD90E}" srcOrd="3" destOrd="0" parTransId="{301BE407-5244-42C0-81D5-F1BADC27D338}" sibTransId="{13DDBEB5-5C73-4032-86FD-76B9E4C55128}"/>
    <dgm:cxn modelId="{061BEEDB-479E-4ED6-9E2B-50EDE1D6C650}" type="presOf" srcId="{C9D9D524-1D46-438F-B457-FA63365CD90E}" destId="{C3A69E78-6A4D-43AD-BA41-D2808455B9FE}" srcOrd="0" destOrd="0" presId="urn:microsoft.com/office/officeart/2005/8/layout/cycle2"/>
    <dgm:cxn modelId="{7FE638E3-BE91-42E1-9EE4-0E60E7B5A179}" srcId="{A52AEFF5-AC83-43C5-A6EF-CD6DE004E0FF}" destId="{EA40F662-9682-40FB-8496-24AA6676858A}" srcOrd="0" destOrd="0" parTransId="{AA56658B-B93F-40DB-A23B-7ECF9813503F}" sibTransId="{01E89E17-5FC3-4C40-8E85-D6D20146C9FB}"/>
    <dgm:cxn modelId="{F932D27E-0B69-4D1A-A9C6-C4F87E6D16BF}" type="presOf" srcId="{6E4A8BB9-9D40-4AB2-8882-E239912C4EFC}" destId="{34F1DB4F-79E9-410C-AB02-7A0FBF170776}" srcOrd="1" destOrd="0" presId="urn:microsoft.com/office/officeart/2005/8/layout/cycle2"/>
    <dgm:cxn modelId="{8101A533-0B99-4627-94D9-A24993A7627E}" srcId="{A52AEFF5-AC83-43C5-A6EF-CD6DE004E0FF}" destId="{11A516BF-B29D-4A00-8667-C3A985699AAA}" srcOrd="1" destOrd="0" parTransId="{6790B823-0352-441F-ABCD-4219EB9F9770}" sibTransId="{2363C0B8-6E71-4039-9952-7FA610DC3930}"/>
    <dgm:cxn modelId="{C979ECCB-AF55-4F0C-8223-4DE1BB2676AF}" type="presOf" srcId="{2363C0B8-6E71-4039-9952-7FA610DC3930}" destId="{61300CDC-7E2D-4ABB-866D-4045826883CE}" srcOrd="0" destOrd="0" presId="urn:microsoft.com/office/officeart/2005/8/layout/cycle2"/>
    <dgm:cxn modelId="{0F9AD17E-30B7-4465-A9FE-8E758891FFA3}" type="presOf" srcId="{13DDBEB5-5C73-4032-86FD-76B9E4C55128}" destId="{597D5F21-1813-4BB3-A264-38263FFEAA6F}" srcOrd="0" destOrd="0" presId="urn:microsoft.com/office/officeart/2005/8/layout/cycle2"/>
    <dgm:cxn modelId="{D1BE96A9-1BBA-4D97-826F-55AFAC894663}" type="presOf" srcId="{A52AEFF5-AC83-43C5-A6EF-CD6DE004E0FF}" destId="{BBEACEAB-B0C0-4C08-AC3E-0564F08E003B}" srcOrd="0" destOrd="0" presId="urn:microsoft.com/office/officeart/2005/8/layout/cycle2"/>
    <dgm:cxn modelId="{F2FF8409-F535-4C38-8417-AF11927F7EEE}" type="presOf" srcId="{01E89E17-5FC3-4C40-8E85-D6D20146C9FB}" destId="{1FF889DA-FD91-4F5B-B545-081C6ABB5711}" srcOrd="0" destOrd="0" presId="urn:microsoft.com/office/officeart/2005/8/layout/cycle2"/>
    <dgm:cxn modelId="{3E1B6540-7A3A-4472-8B9B-F5229573E954}" type="presOf" srcId="{3C9EB6A4-3FFC-4C9A-A200-70EC1B98355D}" destId="{62C7B558-668E-4C9B-9A85-4E6056F6324D}" srcOrd="0" destOrd="0" presId="urn:microsoft.com/office/officeart/2005/8/layout/cycle2"/>
    <dgm:cxn modelId="{537EB552-EEFF-4F6F-99B9-4A2DFA0962FF}" srcId="{A52AEFF5-AC83-43C5-A6EF-CD6DE004E0FF}" destId="{E907B8A0-CE56-4B9D-8F3A-1F0A39192206}" srcOrd="4" destOrd="0" parTransId="{BAFCEC42-BE89-4188-8426-8986C7F3CD94}" sibTransId="{6E4A8BB9-9D40-4AB2-8882-E239912C4EFC}"/>
    <dgm:cxn modelId="{C4EF5B38-B3CC-4815-A954-4C5179AE9672}" srcId="{A52AEFF5-AC83-43C5-A6EF-CD6DE004E0FF}" destId="{36C7A7B1-32BB-4D13-8BC9-4A10310C2126}" srcOrd="2" destOrd="0" parTransId="{876BB7EF-04BA-4DD1-9B35-FA47E947A868}" sibTransId="{3C9EB6A4-3FFC-4C9A-A200-70EC1B98355D}"/>
    <dgm:cxn modelId="{EB2F64D1-E369-4820-99FA-111BA2445F90}" type="presOf" srcId="{E907B8A0-CE56-4B9D-8F3A-1F0A39192206}" destId="{F3FFABFB-1A57-42B2-8114-F43270603D7E}" srcOrd="0" destOrd="0" presId="urn:microsoft.com/office/officeart/2005/8/layout/cycle2"/>
    <dgm:cxn modelId="{B377086D-FCDC-4CE5-B7CA-749A6C8CCBD8}" type="presOf" srcId="{13DDBEB5-5C73-4032-86FD-76B9E4C55128}" destId="{2659A80C-AD29-4933-A23C-6EDAED520A5D}" srcOrd="1" destOrd="0" presId="urn:microsoft.com/office/officeart/2005/8/layout/cycle2"/>
    <dgm:cxn modelId="{313505BC-E305-418F-9921-52D68E108376}" type="presOf" srcId="{11A516BF-B29D-4A00-8667-C3A985699AAA}" destId="{255A3DD9-8B98-4799-BD16-C75AD66A24D5}" srcOrd="0" destOrd="0" presId="urn:microsoft.com/office/officeart/2005/8/layout/cycle2"/>
    <dgm:cxn modelId="{A3C5A84C-15EC-47EF-97B4-39867FE91BCF}" type="presOf" srcId="{01E89E17-5FC3-4C40-8E85-D6D20146C9FB}" destId="{8FE1108E-A360-4935-9D3B-D06C6551B0CB}" srcOrd="1" destOrd="0" presId="urn:microsoft.com/office/officeart/2005/8/layout/cycle2"/>
    <dgm:cxn modelId="{E9A9A126-8474-4DC4-94CB-FF9EF1252855}" type="presParOf" srcId="{BBEACEAB-B0C0-4C08-AC3E-0564F08E003B}" destId="{77058E23-9F4F-41AD-8632-BF6F72CC4C22}" srcOrd="0" destOrd="0" presId="urn:microsoft.com/office/officeart/2005/8/layout/cycle2"/>
    <dgm:cxn modelId="{B2DAD7CA-1A55-4DF7-BDBA-6FF3478A7DE6}" type="presParOf" srcId="{BBEACEAB-B0C0-4C08-AC3E-0564F08E003B}" destId="{1FF889DA-FD91-4F5B-B545-081C6ABB5711}" srcOrd="1" destOrd="0" presId="urn:microsoft.com/office/officeart/2005/8/layout/cycle2"/>
    <dgm:cxn modelId="{D60AF71F-4FAA-4680-A7A5-5D04533E8351}" type="presParOf" srcId="{1FF889DA-FD91-4F5B-B545-081C6ABB5711}" destId="{8FE1108E-A360-4935-9D3B-D06C6551B0CB}" srcOrd="0" destOrd="0" presId="urn:microsoft.com/office/officeart/2005/8/layout/cycle2"/>
    <dgm:cxn modelId="{0F2E93ED-A94C-420A-BC02-4ACDD631E694}" type="presParOf" srcId="{BBEACEAB-B0C0-4C08-AC3E-0564F08E003B}" destId="{255A3DD9-8B98-4799-BD16-C75AD66A24D5}" srcOrd="2" destOrd="0" presId="urn:microsoft.com/office/officeart/2005/8/layout/cycle2"/>
    <dgm:cxn modelId="{B542E6F7-2E25-4E7B-BB8D-61637E2781FB}" type="presParOf" srcId="{BBEACEAB-B0C0-4C08-AC3E-0564F08E003B}" destId="{61300CDC-7E2D-4ABB-866D-4045826883CE}" srcOrd="3" destOrd="0" presId="urn:microsoft.com/office/officeart/2005/8/layout/cycle2"/>
    <dgm:cxn modelId="{29CBF072-8C32-4113-8A6D-C349B2A7CC18}" type="presParOf" srcId="{61300CDC-7E2D-4ABB-866D-4045826883CE}" destId="{2EC4A953-0697-47AD-83B4-CE0631DBA86A}" srcOrd="0" destOrd="0" presId="urn:microsoft.com/office/officeart/2005/8/layout/cycle2"/>
    <dgm:cxn modelId="{68328856-0CF8-4880-8DE6-737CC0665CFD}" type="presParOf" srcId="{BBEACEAB-B0C0-4C08-AC3E-0564F08E003B}" destId="{5A2BAD4A-944C-447B-B8FC-215DC05A3BB5}" srcOrd="4" destOrd="0" presId="urn:microsoft.com/office/officeart/2005/8/layout/cycle2"/>
    <dgm:cxn modelId="{321B0E4E-075E-4C14-A326-BE88AD959037}" type="presParOf" srcId="{BBEACEAB-B0C0-4C08-AC3E-0564F08E003B}" destId="{62C7B558-668E-4C9B-9A85-4E6056F6324D}" srcOrd="5" destOrd="0" presId="urn:microsoft.com/office/officeart/2005/8/layout/cycle2"/>
    <dgm:cxn modelId="{D65E6E7D-DD03-4382-B05F-AA5D86218382}" type="presParOf" srcId="{62C7B558-668E-4C9B-9A85-4E6056F6324D}" destId="{3A40178E-B010-4790-AB27-68C7F22B3D8F}" srcOrd="0" destOrd="0" presId="urn:microsoft.com/office/officeart/2005/8/layout/cycle2"/>
    <dgm:cxn modelId="{EFEDE756-3444-49BA-B7A5-B95F965D26A3}" type="presParOf" srcId="{BBEACEAB-B0C0-4C08-AC3E-0564F08E003B}" destId="{C3A69E78-6A4D-43AD-BA41-D2808455B9FE}" srcOrd="6" destOrd="0" presId="urn:microsoft.com/office/officeart/2005/8/layout/cycle2"/>
    <dgm:cxn modelId="{248D3FE4-AB10-48EB-9EDB-CC9BC45FDA33}" type="presParOf" srcId="{BBEACEAB-B0C0-4C08-AC3E-0564F08E003B}" destId="{597D5F21-1813-4BB3-A264-38263FFEAA6F}" srcOrd="7" destOrd="0" presId="urn:microsoft.com/office/officeart/2005/8/layout/cycle2"/>
    <dgm:cxn modelId="{93255219-A64A-418E-A587-13178AFCC0E5}" type="presParOf" srcId="{597D5F21-1813-4BB3-A264-38263FFEAA6F}" destId="{2659A80C-AD29-4933-A23C-6EDAED520A5D}" srcOrd="0" destOrd="0" presId="urn:microsoft.com/office/officeart/2005/8/layout/cycle2"/>
    <dgm:cxn modelId="{54135406-0962-4151-81D2-8DCD6BBCDF72}" type="presParOf" srcId="{BBEACEAB-B0C0-4C08-AC3E-0564F08E003B}" destId="{F3FFABFB-1A57-42B2-8114-F43270603D7E}" srcOrd="8" destOrd="0" presId="urn:microsoft.com/office/officeart/2005/8/layout/cycle2"/>
    <dgm:cxn modelId="{836A55BC-35FF-4F16-ADA5-70656BCA617B}" type="presParOf" srcId="{BBEACEAB-B0C0-4C08-AC3E-0564F08E003B}" destId="{D5B603CD-1CAF-4D8A-B08E-3A9816E922BD}" srcOrd="9" destOrd="0" presId="urn:microsoft.com/office/officeart/2005/8/layout/cycle2"/>
    <dgm:cxn modelId="{9D799867-EBDD-439C-84BD-269931C37DA9}" type="presParOf" srcId="{D5B603CD-1CAF-4D8A-B08E-3A9816E922BD}" destId="{34F1DB4F-79E9-410C-AB02-7A0FBF17077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F9D3C8-B09E-473A-B325-A5B456B95C6D}" type="doc">
      <dgm:prSet loTypeId="urn:microsoft.com/office/officeart/2005/8/layout/cycle4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rtl="1"/>
          <a:endParaRPr lang="ar-DZ"/>
        </a:p>
      </dgm:t>
    </dgm:pt>
    <dgm:pt modelId="{18CBC002-0FE8-4704-A88A-29A17CE43001}">
      <dgm:prSet phldrT="[نص]" custT="1"/>
      <dgm:spPr/>
      <dgm:t>
        <a:bodyPr/>
        <a:lstStyle/>
        <a:p>
          <a:pPr rtl="1"/>
          <a:r>
            <a:rPr lang="ar-SA" sz="2400" b="1" dirty="0" smtClean="0">
              <a:cs typeface="Mudir MT" pitchFamily="2" charset="-78"/>
            </a:rPr>
            <a:t>النجاعة الاقتصادية</a:t>
          </a:r>
          <a:endParaRPr lang="ar-DZ" sz="2400" dirty="0"/>
        </a:p>
      </dgm:t>
    </dgm:pt>
    <dgm:pt modelId="{5BE3DDAB-AC95-406A-B6E9-D8CDDDCC0176}" type="parTrans" cxnId="{D66F5F98-2FF7-4BC0-B936-AC6A0934136E}">
      <dgm:prSet/>
      <dgm:spPr/>
      <dgm:t>
        <a:bodyPr/>
        <a:lstStyle/>
        <a:p>
          <a:pPr rtl="1"/>
          <a:endParaRPr lang="ar-DZ"/>
        </a:p>
      </dgm:t>
    </dgm:pt>
    <dgm:pt modelId="{CC9A60D9-D12E-49BD-BFDB-881855AB230B}" type="sibTrans" cxnId="{D66F5F98-2FF7-4BC0-B936-AC6A0934136E}">
      <dgm:prSet/>
      <dgm:spPr/>
      <dgm:t>
        <a:bodyPr/>
        <a:lstStyle/>
        <a:p>
          <a:pPr rtl="1"/>
          <a:endParaRPr lang="ar-DZ"/>
        </a:p>
      </dgm:t>
    </dgm:pt>
    <dgm:pt modelId="{3DF37B6E-B9F1-47F9-88A3-5600CCB0B7C3}">
      <dgm:prSet phldrT="[نص]"/>
      <dgm:spPr/>
      <dgm:t>
        <a:bodyPr/>
        <a:lstStyle/>
        <a:p>
          <a:pPr rtl="1"/>
          <a:r>
            <a:rPr lang="ar-DZ" dirty="0" smtClean="0"/>
            <a:t>الولايات المتحدة</a:t>
          </a:r>
          <a:endParaRPr lang="ar-DZ" dirty="0"/>
        </a:p>
      </dgm:t>
    </dgm:pt>
    <dgm:pt modelId="{5CACBB2F-06E1-404B-811D-9A5F2A4ABFCB}" type="parTrans" cxnId="{12BF6892-5A7A-4EDE-AC46-0E2B878FA396}">
      <dgm:prSet/>
      <dgm:spPr/>
      <dgm:t>
        <a:bodyPr/>
        <a:lstStyle/>
        <a:p>
          <a:pPr rtl="1"/>
          <a:endParaRPr lang="ar-DZ"/>
        </a:p>
      </dgm:t>
    </dgm:pt>
    <dgm:pt modelId="{C7D3CC1A-DB07-4784-ABE7-C5CF0690DCA7}" type="sibTrans" cxnId="{12BF6892-5A7A-4EDE-AC46-0E2B878FA396}">
      <dgm:prSet/>
      <dgm:spPr/>
      <dgm:t>
        <a:bodyPr/>
        <a:lstStyle/>
        <a:p>
          <a:pPr rtl="1"/>
          <a:endParaRPr lang="ar-DZ"/>
        </a:p>
      </dgm:t>
    </dgm:pt>
    <dgm:pt modelId="{4A33955B-563C-4146-808F-63AE04A72304}">
      <dgm:prSet phldrT="[نص]" custT="1"/>
      <dgm:spPr/>
      <dgm:t>
        <a:bodyPr/>
        <a:lstStyle/>
        <a:p>
          <a:pPr rtl="1"/>
          <a:r>
            <a:rPr lang="ar-SA" sz="2000" b="1" dirty="0" smtClean="0">
              <a:cs typeface="Mudir MT" pitchFamily="2" charset="-78"/>
            </a:rPr>
            <a:t>الإنصاف ومنع الاستغلال المفرط للهيمنة</a:t>
          </a:r>
          <a:endParaRPr lang="ar-DZ" sz="2000" dirty="0"/>
        </a:p>
      </dgm:t>
    </dgm:pt>
    <dgm:pt modelId="{356C7D3E-BAE0-40F7-B880-447CEF0CC08C}" type="parTrans" cxnId="{B98430CF-9175-4572-B03A-1D20474C86AE}">
      <dgm:prSet/>
      <dgm:spPr/>
      <dgm:t>
        <a:bodyPr/>
        <a:lstStyle/>
        <a:p>
          <a:pPr rtl="1"/>
          <a:endParaRPr lang="ar-DZ"/>
        </a:p>
      </dgm:t>
    </dgm:pt>
    <dgm:pt modelId="{0973B4B4-C179-4ABF-81EE-ED768DF25099}" type="sibTrans" cxnId="{B98430CF-9175-4572-B03A-1D20474C86AE}">
      <dgm:prSet/>
      <dgm:spPr/>
      <dgm:t>
        <a:bodyPr/>
        <a:lstStyle/>
        <a:p>
          <a:pPr rtl="1"/>
          <a:endParaRPr lang="ar-DZ"/>
        </a:p>
      </dgm:t>
    </dgm:pt>
    <dgm:pt modelId="{6D2547B7-29E8-4A88-B129-D20684D218D7}">
      <dgm:prSet phldrT="[نص]"/>
      <dgm:spPr/>
      <dgm:t>
        <a:bodyPr/>
        <a:lstStyle/>
        <a:p>
          <a:pPr rtl="1"/>
          <a:r>
            <a:rPr lang="ar-DZ" dirty="0" smtClean="0"/>
            <a:t>كندا</a:t>
          </a:r>
          <a:endParaRPr lang="ar-DZ" dirty="0"/>
        </a:p>
      </dgm:t>
    </dgm:pt>
    <dgm:pt modelId="{6A841527-B822-48C5-A211-ACC9A4035B88}" type="parTrans" cxnId="{44536BE7-D744-4C23-89D2-FEFDE92B4946}">
      <dgm:prSet/>
      <dgm:spPr/>
      <dgm:t>
        <a:bodyPr/>
        <a:lstStyle/>
        <a:p>
          <a:pPr rtl="1"/>
          <a:endParaRPr lang="ar-DZ"/>
        </a:p>
      </dgm:t>
    </dgm:pt>
    <dgm:pt modelId="{A0235675-1F1A-4333-8804-12C548AEEC9B}" type="sibTrans" cxnId="{44536BE7-D744-4C23-89D2-FEFDE92B4946}">
      <dgm:prSet/>
      <dgm:spPr/>
      <dgm:t>
        <a:bodyPr/>
        <a:lstStyle/>
        <a:p>
          <a:pPr rtl="1"/>
          <a:endParaRPr lang="ar-DZ"/>
        </a:p>
      </dgm:t>
    </dgm:pt>
    <dgm:pt modelId="{5ED74387-F188-4E56-A009-3407F38358F6}">
      <dgm:prSet phldrT="[نص]" custT="1"/>
      <dgm:spPr/>
      <dgm:t>
        <a:bodyPr/>
        <a:lstStyle/>
        <a:p>
          <a:pPr rtl="1"/>
          <a:r>
            <a:rPr lang="ar-SA" sz="2000" b="1" dirty="0" smtClean="0">
              <a:cs typeface="Mudir MT" pitchFamily="2" charset="-78"/>
            </a:rPr>
            <a:t>تدعيم القدرة التنافسية وحماية المستهلك</a:t>
          </a:r>
          <a:endParaRPr lang="ar-DZ" sz="2000" dirty="0"/>
        </a:p>
      </dgm:t>
    </dgm:pt>
    <dgm:pt modelId="{25BE06FC-8FFC-4443-A6AB-34E758A6B03D}" type="parTrans" cxnId="{8317C1A1-D205-4733-9850-57B7E2F1ACAD}">
      <dgm:prSet/>
      <dgm:spPr/>
      <dgm:t>
        <a:bodyPr/>
        <a:lstStyle/>
        <a:p>
          <a:pPr rtl="1"/>
          <a:endParaRPr lang="ar-DZ"/>
        </a:p>
      </dgm:t>
    </dgm:pt>
    <dgm:pt modelId="{8BF63649-3AA5-4DA0-AAB9-72DEBA76ED41}" type="sibTrans" cxnId="{8317C1A1-D205-4733-9850-57B7E2F1ACAD}">
      <dgm:prSet/>
      <dgm:spPr/>
      <dgm:t>
        <a:bodyPr/>
        <a:lstStyle/>
        <a:p>
          <a:pPr rtl="1"/>
          <a:endParaRPr lang="ar-DZ"/>
        </a:p>
      </dgm:t>
    </dgm:pt>
    <dgm:pt modelId="{81B7ADE4-1EAE-44B2-8E21-8A7A535861C6}">
      <dgm:prSet phldrT="[نص]"/>
      <dgm:spPr/>
      <dgm:t>
        <a:bodyPr/>
        <a:lstStyle/>
        <a:p>
          <a:pPr rtl="1"/>
          <a:r>
            <a:rPr lang="ar-DZ" dirty="0" smtClean="0"/>
            <a:t>فرنسا</a:t>
          </a:r>
          <a:endParaRPr lang="ar-DZ" dirty="0"/>
        </a:p>
      </dgm:t>
    </dgm:pt>
    <dgm:pt modelId="{83BFCEEA-263A-4487-91B6-75306E8F95FF}" type="parTrans" cxnId="{A494B134-5BBC-4A03-AFEF-D09DE67A4B45}">
      <dgm:prSet/>
      <dgm:spPr/>
      <dgm:t>
        <a:bodyPr/>
        <a:lstStyle/>
        <a:p>
          <a:pPr rtl="1"/>
          <a:endParaRPr lang="ar-DZ"/>
        </a:p>
      </dgm:t>
    </dgm:pt>
    <dgm:pt modelId="{87D3116A-BE01-44A3-8B98-EA9F014A96A1}" type="sibTrans" cxnId="{A494B134-5BBC-4A03-AFEF-D09DE67A4B45}">
      <dgm:prSet/>
      <dgm:spPr/>
      <dgm:t>
        <a:bodyPr/>
        <a:lstStyle/>
        <a:p>
          <a:pPr rtl="1"/>
          <a:endParaRPr lang="ar-DZ"/>
        </a:p>
      </dgm:t>
    </dgm:pt>
    <dgm:pt modelId="{0E4723FA-06CE-4DBC-AE11-5E8E675A8799}">
      <dgm:prSet phldrT="[نص]" custT="1"/>
      <dgm:spPr/>
      <dgm:t>
        <a:bodyPr/>
        <a:lstStyle/>
        <a:p>
          <a:pPr rtl="1"/>
          <a:r>
            <a:rPr lang="ar-SA" sz="2400" b="1" dirty="0" smtClean="0">
              <a:solidFill>
                <a:schemeClr val="bg1"/>
              </a:solidFill>
              <a:latin typeface="Garamond" pitchFamily="18" charset="0"/>
              <a:cs typeface="Mudir MT" pitchFamily="2" charset="-78"/>
            </a:rPr>
            <a:t>قدرة على الاندماج والانصهار </a:t>
          </a:r>
          <a:endParaRPr lang="ar-DZ" sz="2400" dirty="0">
            <a:solidFill>
              <a:schemeClr val="bg1"/>
            </a:solidFill>
          </a:endParaRPr>
        </a:p>
      </dgm:t>
    </dgm:pt>
    <dgm:pt modelId="{ACD185AF-5DEE-451F-B70E-AC4775BF2D79}" type="parTrans" cxnId="{C6EF9BE5-A494-4041-B7A3-9BFA8D2203A4}">
      <dgm:prSet/>
      <dgm:spPr/>
      <dgm:t>
        <a:bodyPr/>
        <a:lstStyle/>
        <a:p>
          <a:pPr rtl="1"/>
          <a:endParaRPr lang="ar-DZ"/>
        </a:p>
      </dgm:t>
    </dgm:pt>
    <dgm:pt modelId="{B347622A-1A43-474C-9095-BD452F303365}" type="sibTrans" cxnId="{C6EF9BE5-A494-4041-B7A3-9BFA8D2203A4}">
      <dgm:prSet/>
      <dgm:spPr/>
      <dgm:t>
        <a:bodyPr/>
        <a:lstStyle/>
        <a:p>
          <a:pPr rtl="1"/>
          <a:endParaRPr lang="ar-DZ"/>
        </a:p>
      </dgm:t>
    </dgm:pt>
    <dgm:pt modelId="{BAAE7975-56EE-4BC9-983D-9EB6B79B1650}">
      <dgm:prSet phldrT="[نص]"/>
      <dgm:spPr/>
      <dgm:t>
        <a:bodyPr/>
        <a:lstStyle/>
        <a:p>
          <a:pPr rtl="1"/>
          <a:r>
            <a:rPr lang="ar-DZ" dirty="0" smtClean="0"/>
            <a:t>الاتحاد الأوروبي</a:t>
          </a:r>
          <a:endParaRPr lang="ar-DZ" dirty="0"/>
        </a:p>
      </dgm:t>
    </dgm:pt>
    <dgm:pt modelId="{90D81C41-0BAD-4359-94E2-2D1E3A0158D4}" type="parTrans" cxnId="{5BE72384-109B-4293-8D21-E433F5E76E43}">
      <dgm:prSet/>
      <dgm:spPr/>
      <dgm:t>
        <a:bodyPr/>
        <a:lstStyle/>
        <a:p>
          <a:pPr rtl="1"/>
          <a:endParaRPr lang="ar-DZ"/>
        </a:p>
      </dgm:t>
    </dgm:pt>
    <dgm:pt modelId="{E62D5C72-7124-4D14-BD9B-D283CB19D6CC}" type="sibTrans" cxnId="{5BE72384-109B-4293-8D21-E433F5E76E43}">
      <dgm:prSet/>
      <dgm:spPr/>
      <dgm:t>
        <a:bodyPr/>
        <a:lstStyle/>
        <a:p>
          <a:pPr rtl="1"/>
          <a:endParaRPr lang="ar-DZ"/>
        </a:p>
      </dgm:t>
    </dgm:pt>
    <dgm:pt modelId="{D9150546-648A-4B0D-90DC-E150698DBE60}" type="pres">
      <dgm:prSet presAssocID="{DFF9D3C8-B09E-473A-B325-A5B456B95C6D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948D48D8-A596-48DB-B611-533DE2843A06}" type="pres">
      <dgm:prSet presAssocID="{DFF9D3C8-B09E-473A-B325-A5B456B95C6D}" presName="children" presStyleCnt="0"/>
      <dgm:spPr/>
    </dgm:pt>
    <dgm:pt modelId="{1CF1A8DA-4DA5-4840-9F7E-8AD947E7C404}" type="pres">
      <dgm:prSet presAssocID="{DFF9D3C8-B09E-473A-B325-A5B456B95C6D}" presName="child1group" presStyleCnt="0"/>
      <dgm:spPr/>
    </dgm:pt>
    <dgm:pt modelId="{E0EA13CE-9AD9-48E7-8DE3-F22CAC9DE229}" type="pres">
      <dgm:prSet presAssocID="{DFF9D3C8-B09E-473A-B325-A5B456B95C6D}" presName="child1" presStyleLbl="bgAcc1" presStyleIdx="0" presStyleCnt="4"/>
      <dgm:spPr/>
    </dgm:pt>
    <dgm:pt modelId="{55987448-FD3B-42AB-BFC8-812ACF7C4778}" type="pres">
      <dgm:prSet presAssocID="{DFF9D3C8-B09E-473A-B325-A5B456B95C6D}" presName="child1Text" presStyleLbl="bgAcc1" presStyleIdx="0" presStyleCnt="4">
        <dgm:presLayoutVars>
          <dgm:bulletEnabled val="1"/>
        </dgm:presLayoutVars>
      </dgm:prSet>
      <dgm:spPr/>
    </dgm:pt>
    <dgm:pt modelId="{BF9CE115-4E20-44CF-97DD-77039ACEF56C}" type="pres">
      <dgm:prSet presAssocID="{DFF9D3C8-B09E-473A-B325-A5B456B95C6D}" presName="child2group" presStyleCnt="0"/>
      <dgm:spPr/>
    </dgm:pt>
    <dgm:pt modelId="{25B91571-0040-43DB-ABA2-BDA7373100DE}" type="pres">
      <dgm:prSet presAssocID="{DFF9D3C8-B09E-473A-B325-A5B456B95C6D}" presName="child2" presStyleLbl="bgAcc1" presStyleIdx="1" presStyleCnt="4"/>
      <dgm:spPr/>
    </dgm:pt>
    <dgm:pt modelId="{AA6C4EF3-24E2-4BF7-A008-CD06EBBF6B70}" type="pres">
      <dgm:prSet presAssocID="{DFF9D3C8-B09E-473A-B325-A5B456B95C6D}" presName="child2Text" presStyleLbl="bgAcc1" presStyleIdx="1" presStyleCnt="4">
        <dgm:presLayoutVars>
          <dgm:bulletEnabled val="1"/>
        </dgm:presLayoutVars>
      </dgm:prSet>
      <dgm:spPr/>
    </dgm:pt>
    <dgm:pt modelId="{D655C1AA-5F62-45A8-85AF-30C25621545E}" type="pres">
      <dgm:prSet presAssocID="{DFF9D3C8-B09E-473A-B325-A5B456B95C6D}" presName="child3group" presStyleCnt="0"/>
      <dgm:spPr/>
    </dgm:pt>
    <dgm:pt modelId="{C5EE3D6B-E764-4B77-AD41-388A7910486C}" type="pres">
      <dgm:prSet presAssocID="{DFF9D3C8-B09E-473A-B325-A5B456B95C6D}" presName="child3" presStyleLbl="bgAcc1" presStyleIdx="2" presStyleCnt="4"/>
      <dgm:spPr/>
    </dgm:pt>
    <dgm:pt modelId="{780B82B8-5DCF-4E5F-8F7F-CC59E3BA0EEA}" type="pres">
      <dgm:prSet presAssocID="{DFF9D3C8-B09E-473A-B325-A5B456B95C6D}" presName="child3Text" presStyleLbl="bgAcc1" presStyleIdx="2" presStyleCnt="4">
        <dgm:presLayoutVars>
          <dgm:bulletEnabled val="1"/>
        </dgm:presLayoutVars>
      </dgm:prSet>
      <dgm:spPr/>
    </dgm:pt>
    <dgm:pt modelId="{092D88DF-6C99-445A-8337-ECC90996EF55}" type="pres">
      <dgm:prSet presAssocID="{DFF9D3C8-B09E-473A-B325-A5B456B95C6D}" presName="child4group" presStyleCnt="0"/>
      <dgm:spPr/>
    </dgm:pt>
    <dgm:pt modelId="{CDA2668C-5971-48EC-8ECA-6167639BE804}" type="pres">
      <dgm:prSet presAssocID="{DFF9D3C8-B09E-473A-B325-A5B456B95C6D}" presName="child4" presStyleLbl="bgAcc1" presStyleIdx="3" presStyleCnt="4"/>
      <dgm:spPr/>
    </dgm:pt>
    <dgm:pt modelId="{86448C3B-1904-4BB7-8F01-ED6717B61453}" type="pres">
      <dgm:prSet presAssocID="{DFF9D3C8-B09E-473A-B325-A5B456B95C6D}" presName="child4Text" presStyleLbl="bgAcc1" presStyleIdx="3" presStyleCnt="4">
        <dgm:presLayoutVars>
          <dgm:bulletEnabled val="1"/>
        </dgm:presLayoutVars>
      </dgm:prSet>
      <dgm:spPr/>
    </dgm:pt>
    <dgm:pt modelId="{00DAA18F-D052-44B1-888A-434BF6F0129F}" type="pres">
      <dgm:prSet presAssocID="{DFF9D3C8-B09E-473A-B325-A5B456B95C6D}" presName="childPlaceholder" presStyleCnt="0"/>
      <dgm:spPr/>
    </dgm:pt>
    <dgm:pt modelId="{A78799C9-4EB1-4DC1-BE69-B65EBC3E370E}" type="pres">
      <dgm:prSet presAssocID="{DFF9D3C8-B09E-473A-B325-A5B456B95C6D}" presName="circle" presStyleCnt="0"/>
      <dgm:spPr/>
    </dgm:pt>
    <dgm:pt modelId="{10E9C2F4-4D96-4DB4-A594-EC0B1449A16D}" type="pres">
      <dgm:prSet presAssocID="{DFF9D3C8-B09E-473A-B325-A5B456B95C6D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24E35991-6624-4D36-B8B0-237FE0AB60EB}" type="pres">
      <dgm:prSet presAssocID="{DFF9D3C8-B09E-473A-B325-A5B456B95C6D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7B2BAC97-A6D8-4010-A385-263BF28C9613}" type="pres">
      <dgm:prSet presAssocID="{DFF9D3C8-B09E-473A-B325-A5B456B95C6D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0D4B9693-D828-4557-AF40-78E8664A09E7}" type="pres">
      <dgm:prSet presAssocID="{DFF9D3C8-B09E-473A-B325-A5B456B95C6D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B86F22E6-3826-4444-878D-A7861EE16F3F}" type="pres">
      <dgm:prSet presAssocID="{DFF9D3C8-B09E-473A-B325-A5B456B95C6D}" presName="quadrantPlaceholder" presStyleCnt="0"/>
      <dgm:spPr/>
    </dgm:pt>
    <dgm:pt modelId="{C6BB45AF-A390-4914-908C-F4CA78A989EE}" type="pres">
      <dgm:prSet presAssocID="{DFF9D3C8-B09E-473A-B325-A5B456B95C6D}" presName="center1" presStyleLbl="fgShp" presStyleIdx="0" presStyleCnt="2"/>
      <dgm:spPr/>
    </dgm:pt>
    <dgm:pt modelId="{9AD54226-EE5C-4816-A5C4-29E90F0FC397}" type="pres">
      <dgm:prSet presAssocID="{DFF9D3C8-B09E-473A-B325-A5B456B95C6D}" presName="center2" presStyleLbl="fgShp" presStyleIdx="1" presStyleCnt="2"/>
      <dgm:spPr/>
    </dgm:pt>
  </dgm:ptLst>
  <dgm:cxnLst>
    <dgm:cxn modelId="{5013B8F4-68FD-45BE-9A35-C848361396AE}" type="presOf" srcId="{3DF37B6E-B9F1-47F9-88A3-5600CCB0B7C3}" destId="{E0EA13CE-9AD9-48E7-8DE3-F22CAC9DE229}" srcOrd="0" destOrd="0" presId="urn:microsoft.com/office/officeart/2005/8/layout/cycle4"/>
    <dgm:cxn modelId="{5BE72384-109B-4293-8D21-E433F5E76E43}" srcId="{0E4723FA-06CE-4DBC-AE11-5E8E675A8799}" destId="{BAAE7975-56EE-4BC9-983D-9EB6B79B1650}" srcOrd="0" destOrd="0" parTransId="{90D81C41-0BAD-4359-94E2-2D1E3A0158D4}" sibTransId="{E62D5C72-7124-4D14-BD9B-D283CB19D6CC}"/>
    <dgm:cxn modelId="{B086B97E-9B6F-40F6-A4F5-CF6216830B6A}" type="presOf" srcId="{BAAE7975-56EE-4BC9-983D-9EB6B79B1650}" destId="{CDA2668C-5971-48EC-8ECA-6167639BE804}" srcOrd="0" destOrd="0" presId="urn:microsoft.com/office/officeart/2005/8/layout/cycle4"/>
    <dgm:cxn modelId="{EB06FD05-4AAD-4F00-BE01-A084C1D74CB8}" type="presOf" srcId="{4A33955B-563C-4146-808F-63AE04A72304}" destId="{24E35991-6624-4D36-B8B0-237FE0AB60EB}" srcOrd="0" destOrd="0" presId="urn:microsoft.com/office/officeart/2005/8/layout/cycle4"/>
    <dgm:cxn modelId="{2CB4A58F-7FA2-4435-A537-83CA80CFD132}" type="presOf" srcId="{6D2547B7-29E8-4A88-B129-D20684D218D7}" destId="{AA6C4EF3-24E2-4BF7-A008-CD06EBBF6B70}" srcOrd="1" destOrd="0" presId="urn:microsoft.com/office/officeart/2005/8/layout/cycle4"/>
    <dgm:cxn modelId="{A494B134-5BBC-4A03-AFEF-D09DE67A4B45}" srcId="{5ED74387-F188-4E56-A009-3407F38358F6}" destId="{81B7ADE4-1EAE-44B2-8E21-8A7A535861C6}" srcOrd="0" destOrd="0" parTransId="{83BFCEEA-263A-4487-91B6-75306E8F95FF}" sibTransId="{87D3116A-BE01-44A3-8B98-EA9F014A96A1}"/>
    <dgm:cxn modelId="{EDED5E9F-6A91-4C10-B288-29D352AC38DC}" type="presOf" srcId="{3DF37B6E-B9F1-47F9-88A3-5600CCB0B7C3}" destId="{55987448-FD3B-42AB-BFC8-812ACF7C4778}" srcOrd="1" destOrd="0" presId="urn:microsoft.com/office/officeart/2005/8/layout/cycle4"/>
    <dgm:cxn modelId="{B98430CF-9175-4572-B03A-1D20474C86AE}" srcId="{DFF9D3C8-B09E-473A-B325-A5B456B95C6D}" destId="{4A33955B-563C-4146-808F-63AE04A72304}" srcOrd="1" destOrd="0" parTransId="{356C7D3E-BAE0-40F7-B880-447CEF0CC08C}" sibTransId="{0973B4B4-C179-4ABF-81EE-ED768DF25099}"/>
    <dgm:cxn modelId="{D02FF90F-9ADF-4FAA-B36B-0FE1C52F1C70}" type="presOf" srcId="{5ED74387-F188-4E56-A009-3407F38358F6}" destId="{7B2BAC97-A6D8-4010-A385-263BF28C9613}" srcOrd="0" destOrd="0" presId="urn:microsoft.com/office/officeart/2005/8/layout/cycle4"/>
    <dgm:cxn modelId="{44536BE7-D744-4C23-89D2-FEFDE92B4946}" srcId="{4A33955B-563C-4146-808F-63AE04A72304}" destId="{6D2547B7-29E8-4A88-B129-D20684D218D7}" srcOrd="0" destOrd="0" parTransId="{6A841527-B822-48C5-A211-ACC9A4035B88}" sibTransId="{A0235675-1F1A-4333-8804-12C548AEEC9B}"/>
    <dgm:cxn modelId="{C6EF9BE5-A494-4041-B7A3-9BFA8D2203A4}" srcId="{DFF9D3C8-B09E-473A-B325-A5B456B95C6D}" destId="{0E4723FA-06CE-4DBC-AE11-5E8E675A8799}" srcOrd="3" destOrd="0" parTransId="{ACD185AF-5DEE-451F-B70E-AC4775BF2D79}" sibTransId="{B347622A-1A43-474C-9095-BD452F303365}"/>
    <dgm:cxn modelId="{8317C1A1-D205-4733-9850-57B7E2F1ACAD}" srcId="{DFF9D3C8-B09E-473A-B325-A5B456B95C6D}" destId="{5ED74387-F188-4E56-A009-3407F38358F6}" srcOrd="2" destOrd="0" parTransId="{25BE06FC-8FFC-4443-A6AB-34E758A6B03D}" sibTransId="{8BF63649-3AA5-4DA0-AAB9-72DEBA76ED41}"/>
    <dgm:cxn modelId="{11E6A0CD-B4FD-4968-A3DC-CEA92A2B1BB4}" type="presOf" srcId="{81B7ADE4-1EAE-44B2-8E21-8A7A535861C6}" destId="{C5EE3D6B-E764-4B77-AD41-388A7910486C}" srcOrd="0" destOrd="0" presId="urn:microsoft.com/office/officeart/2005/8/layout/cycle4"/>
    <dgm:cxn modelId="{D66F5F98-2FF7-4BC0-B936-AC6A0934136E}" srcId="{DFF9D3C8-B09E-473A-B325-A5B456B95C6D}" destId="{18CBC002-0FE8-4704-A88A-29A17CE43001}" srcOrd="0" destOrd="0" parTransId="{5BE3DDAB-AC95-406A-B6E9-D8CDDDCC0176}" sibTransId="{CC9A60D9-D12E-49BD-BFDB-881855AB230B}"/>
    <dgm:cxn modelId="{5FE2446A-7FBB-4963-891D-34FF5FA54DDB}" type="presOf" srcId="{6D2547B7-29E8-4A88-B129-D20684D218D7}" destId="{25B91571-0040-43DB-ABA2-BDA7373100DE}" srcOrd="0" destOrd="0" presId="urn:microsoft.com/office/officeart/2005/8/layout/cycle4"/>
    <dgm:cxn modelId="{E2944863-C8AE-45A5-8AB9-8D938129CFFE}" type="presOf" srcId="{0E4723FA-06CE-4DBC-AE11-5E8E675A8799}" destId="{0D4B9693-D828-4557-AF40-78E8664A09E7}" srcOrd="0" destOrd="0" presId="urn:microsoft.com/office/officeart/2005/8/layout/cycle4"/>
    <dgm:cxn modelId="{0E4A1ED1-061E-4513-9840-FAEA4C102B03}" type="presOf" srcId="{BAAE7975-56EE-4BC9-983D-9EB6B79B1650}" destId="{86448C3B-1904-4BB7-8F01-ED6717B61453}" srcOrd="1" destOrd="0" presId="urn:microsoft.com/office/officeart/2005/8/layout/cycle4"/>
    <dgm:cxn modelId="{180A8FD8-102B-407F-BAB4-7CB5B1EB3EC0}" type="presOf" srcId="{DFF9D3C8-B09E-473A-B325-A5B456B95C6D}" destId="{D9150546-648A-4B0D-90DC-E150698DBE60}" srcOrd="0" destOrd="0" presId="urn:microsoft.com/office/officeart/2005/8/layout/cycle4"/>
    <dgm:cxn modelId="{58504E69-3FF3-456A-A9CE-7B560F90D1C8}" type="presOf" srcId="{81B7ADE4-1EAE-44B2-8E21-8A7A535861C6}" destId="{780B82B8-5DCF-4E5F-8F7F-CC59E3BA0EEA}" srcOrd="1" destOrd="0" presId="urn:microsoft.com/office/officeart/2005/8/layout/cycle4"/>
    <dgm:cxn modelId="{DB954D0F-913F-4658-A0D1-1A15600AB480}" type="presOf" srcId="{18CBC002-0FE8-4704-A88A-29A17CE43001}" destId="{10E9C2F4-4D96-4DB4-A594-EC0B1449A16D}" srcOrd="0" destOrd="0" presId="urn:microsoft.com/office/officeart/2005/8/layout/cycle4"/>
    <dgm:cxn modelId="{12BF6892-5A7A-4EDE-AC46-0E2B878FA396}" srcId="{18CBC002-0FE8-4704-A88A-29A17CE43001}" destId="{3DF37B6E-B9F1-47F9-88A3-5600CCB0B7C3}" srcOrd="0" destOrd="0" parTransId="{5CACBB2F-06E1-404B-811D-9A5F2A4ABFCB}" sibTransId="{C7D3CC1A-DB07-4784-ABE7-C5CF0690DCA7}"/>
    <dgm:cxn modelId="{28A6673D-5018-4677-AA15-1F4C6942D614}" type="presParOf" srcId="{D9150546-648A-4B0D-90DC-E150698DBE60}" destId="{948D48D8-A596-48DB-B611-533DE2843A06}" srcOrd="0" destOrd="0" presId="urn:microsoft.com/office/officeart/2005/8/layout/cycle4"/>
    <dgm:cxn modelId="{E92E1FA5-2325-453C-91C6-EDC85EF2FD9D}" type="presParOf" srcId="{948D48D8-A596-48DB-B611-533DE2843A06}" destId="{1CF1A8DA-4DA5-4840-9F7E-8AD947E7C404}" srcOrd="0" destOrd="0" presId="urn:microsoft.com/office/officeart/2005/8/layout/cycle4"/>
    <dgm:cxn modelId="{71B6D8DF-06E5-424E-8C24-9AFE8AC01D6D}" type="presParOf" srcId="{1CF1A8DA-4DA5-4840-9F7E-8AD947E7C404}" destId="{E0EA13CE-9AD9-48E7-8DE3-F22CAC9DE229}" srcOrd="0" destOrd="0" presId="urn:microsoft.com/office/officeart/2005/8/layout/cycle4"/>
    <dgm:cxn modelId="{DE638C7B-A61D-4F23-8629-91C9A850413F}" type="presParOf" srcId="{1CF1A8DA-4DA5-4840-9F7E-8AD947E7C404}" destId="{55987448-FD3B-42AB-BFC8-812ACF7C4778}" srcOrd="1" destOrd="0" presId="urn:microsoft.com/office/officeart/2005/8/layout/cycle4"/>
    <dgm:cxn modelId="{02CFCC5E-A589-452F-825B-A905D7A61D61}" type="presParOf" srcId="{948D48D8-A596-48DB-B611-533DE2843A06}" destId="{BF9CE115-4E20-44CF-97DD-77039ACEF56C}" srcOrd="1" destOrd="0" presId="urn:microsoft.com/office/officeart/2005/8/layout/cycle4"/>
    <dgm:cxn modelId="{F8C27B4A-773D-4B98-BB79-CA9E34963CE6}" type="presParOf" srcId="{BF9CE115-4E20-44CF-97DD-77039ACEF56C}" destId="{25B91571-0040-43DB-ABA2-BDA7373100DE}" srcOrd="0" destOrd="0" presId="urn:microsoft.com/office/officeart/2005/8/layout/cycle4"/>
    <dgm:cxn modelId="{9566B238-1FA2-4F42-842E-AFD37AB0B47A}" type="presParOf" srcId="{BF9CE115-4E20-44CF-97DD-77039ACEF56C}" destId="{AA6C4EF3-24E2-4BF7-A008-CD06EBBF6B70}" srcOrd="1" destOrd="0" presId="urn:microsoft.com/office/officeart/2005/8/layout/cycle4"/>
    <dgm:cxn modelId="{624CBDFA-9399-47AA-A81B-940F1E9699D7}" type="presParOf" srcId="{948D48D8-A596-48DB-B611-533DE2843A06}" destId="{D655C1AA-5F62-45A8-85AF-30C25621545E}" srcOrd="2" destOrd="0" presId="urn:microsoft.com/office/officeart/2005/8/layout/cycle4"/>
    <dgm:cxn modelId="{8C9F450A-1352-41D1-A897-10E21ADBB4C1}" type="presParOf" srcId="{D655C1AA-5F62-45A8-85AF-30C25621545E}" destId="{C5EE3D6B-E764-4B77-AD41-388A7910486C}" srcOrd="0" destOrd="0" presId="urn:microsoft.com/office/officeart/2005/8/layout/cycle4"/>
    <dgm:cxn modelId="{94EFB9DA-8D57-4E8D-89D9-12CF6932BDCD}" type="presParOf" srcId="{D655C1AA-5F62-45A8-85AF-30C25621545E}" destId="{780B82B8-5DCF-4E5F-8F7F-CC59E3BA0EEA}" srcOrd="1" destOrd="0" presId="urn:microsoft.com/office/officeart/2005/8/layout/cycle4"/>
    <dgm:cxn modelId="{67B034D5-76E3-4549-9B94-B4200A35212E}" type="presParOf" srcId="{948D48D8-A596-48DB-B611-533DE2843A06}" destId="{092D88DF-6C99-445A-8337-ECC90996EF55}" srcOrd="3" destOrd="0" presId="urn:microsoft.com/office/officeart/2005/8/layout/cycle4"/>
    <dgm:cxn modelId="{BE48B354-EF4F-4051-92D2-A94ACA06B586}" type="presParOf" srcId="{092D88DF-6C99-445A-8337-ECC90996EF55}" destId="{CDA2668C-5971-48EC-8ECA-6167639BE804}" srcOrd="0" destOrd="0" presId="urn:microsoft.com/office/officeart/2005/8/layout/cycle4"/>
    <dgm:cxn modelId="{49863866-4B56-49B2-AD35-0E0226E82A98}" type="presParOf" srcId="{092D88DF-6C99-445A-8337-ECC90996EF55}" destId="{86448C3B-1904-4BB7-8F01-ED6717B61453}" srcOrd="1" destOrd="0" presId="urn:microsoft.com/office/officeart/2005/8/layout/cycle4"/>
    <dgm:cxn modelId="{B1DC2DC3-6A0F-48CF-BF18-05404B04CC33}" type="presParOf" srcId="{948D48D8-A596-48DB-B611-533DE2843A06}" destId="{00DAA18F-D052-44B1-888A-434BF6F0129F}" srcOrd="4" destOrd="0" presId="urn:microsoft.com/office/officeart/2005/8/layout/cycle4"/>
    <dgm:cxn modelId="{6BA31413-A0F9-4C6E-B1B8-A1967364A00B}" type="presParOf" srcId="{D9150546-648A-4B0D-90DC-E150698DBE60}" destId="{A78799C9-4EB1-4DC1-BE69-B65EBC3E370E}" srcOrd="1" destOrd="0" presId="urn:microsoft.com/office/officeart/2005/8/layout/cycle4"/>
    <dgm:cxn modelId="{2E71A0C8-D5AB-42E1-A183-CF389E578E79}" type="presParOf" srcId="{A78799C9-4EB1-4DC1-BE69-B65EBC3E370E}" destId="{10E9C2F4-4D96-4DB4-A594-EC0B1449A16D}" srcOrd="0" destOrd="0" presId="urn:microsoft.com/office/officeart/2005/8/layout/cycle4"/>
    <dgm:cxn modelId="{C39FC324-D0AD-441B-817C-9EFE175746DF}" type="presParOf" srcId="{A78799C9-4EB1-4DC1-BE69-B65EBC3E370E}" destId="{24E35991-6624-4D36-B8B0-237FE0AB60EB}" srcOrd="1" destOrd="0" presId="urn:microsoft.com/office/officeart/2005/8/layout/cycle4"/>
    <dgm:cxn modelId="{AEBB25CF-3456-44A7-A878-AF0722EEBEA5}" type="presParOf" srcId="{A78799C9-4EB1-4DC1-BE69-B65EBC3E370E}" destId="{7B2BAC97-A6D8-4010-A385-263BF28C9613}" srcOrd="2" destOrd="0" presId="urn:microsoft.com/office/officeart/2005/8/layout/cycle4"/>
    <dgm:cxn modelId="{F5374593-88E1-4F75-AD6A-6814B70B2EA7}" type="presParOf" srcId="{A78799C9-4EB1-4DC1-BE69-B65EBC3E370E}" destId="{0D4B9693-D828-4557-AF40-78E8664A09E7}" srcOrd="3" destOrd="0" presId="urn:microsoft.com/office/officeart/2005/8/layout/cycle4"/>
    <dgm:cxn modelId="{C3062776-4CD7-4BC3-B553-F36CA36FA973}" type="presParOf" srcId="{A78799C9-4EB1-4DC1-BE69-B65EBC3E370E}" destId="{B86F22E6-3826-4444-878D-A7861EE16F3F}" srcOrd="4" destOrd="0" presId="urn:microsoft.com/office/officeart/2005/8/layout/cycle4"/>
    <dgm:cxn modelId="{67E45BC9-FC95-4C2F-B3B0-91FA9F0C5623}" type="presParOf" srcId="{D9150546-648A-4B0D-90DC-E150698DBE60}" destId="{C6BB45AF-A390-4914-908C-F4CA78A989EE}" srcOrd="2" destOrd="0" presId="urn:microsoft.com/office/officeart/2005/8/layout/cycle4"/>
    <dgm:cxn modelId="{E8A618DB-6EEC-4A9B-B6CA-45E76853D704}" type="presParOf" srcId="{D9150546-648A-4B0D-90DC-E150698DBE60}" destId="{9AD54226-EE5C-4816-A5C4-29E90F0FC39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F03D8C-69F4-489E-AFAE-3CE5F6D2FA99}">
      <dsp:nvSpPr>
        <dsp:cNvPr id="0" name=""/>
        <dsp:cNvSpPr/>
      </dsp:nvSpPr>
      <dsp:spPr>
        <a:xfrm>
          <a:off x="0" y="0"/>
          <a:ext cx="10160000" cy="144018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65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ultan normal"/>
            </a:rPr>
            <a:t>لماذا سياسة المنافسة ؟</a:t>
          </a:r>
          <a:endParaRPr lang="ar-DZ" sz="65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ultan normal"/>
          </a:endParaRPr>
        </a:p>
      </dsp:txBody>
      <dsp:txXfrm>
        <a:off x="0" y="0"/>
        <a:ext cx="10160000" cy="1440180"/>
      </dsp:txXfrm>
    </dsp:sp>
    <dsp:sp modelId="{52DDC487-13F1-4A66-AD3B-C2F36961436D}">
      <dsp:nvSpPr>
        <dsp:cNvPr id="0" name=""/>
        <dsp:cNvSpPr/>
      </dsp:nvSpPr>
      <dsp:spPr>
        <a:xfrm>
          <a:off x="4960" y="1440180"/>
          <a:ext cx="1691679" cy="30243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b="1" kern="1200" dirty="0" smtClean="0">
              <a:cs typeface="Mudir MT" pitchFamily="2" charset="-78"/>
            </a:rPr>
            <a:t>انخفاض الأسعار</a:t>
          </a:r>
          <a:endParaRPr lang="ar-DZ" sz="3600" kern="1200" dirty="0"/>
        </a:p>
      </dsp:txBody>
      <dsp:txXfrm>
        <a:off x="4960" y="1440180"/>
        <a:ext cx="1691679" cy="3024378"/>
      </dsp:txXfrm>
    </dsp:sp>
    <dsp:sp modelId="{F1703C5B-C3A1-40B3-91CA-1E191B715023}">
      <dsp:nvSpPr>
        <dsp:cNvPr id="0" name=""/>
        <dsp:cNvSpPr/>
      </dsp:nvSpPr>
      <dsp:spPr>
        <a:xfrm>
          <a:off x="1696640" y="1440180"/>
          <a:ext cx="1691679" cy="30243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cs typeface="Mudir MT" pitchFamily="2" charset="-78"/>
            </a:rPr>
            <a:t>استفادة المتدخلين الاقتصاديين من حرية المبادرة </a:t>
          </a:r>
          <a:endParaRPr lang="ar-DZ" sz="2800" kern="1200" dirty="0"/>
        </a:p>
      </dsp:txBody>
      <dsp:txXfrm>
        <a:off x="1696640" y="1440180"/>
        <a:ext cx="1691679" cy="3024378"/>
      </dsp:txXfrm>
    </dsp:sp>
    <dsp:sp modelId="{51822F98-3BD8-4801-9CD3-FA8DD6556232}">
      <dsp:nvSpPr>
        <dsp:cNvPr id="0" name=""/>
        <dsp:cNvSpPr/>
      </dsp:nvSpPr>
      <dsp:spPr>
        <a:xfrm>
          <a:off x="3388320" y="1440180"/>
          <a:ext cx="1691679" cy="30243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b="1" kern="1200" dirty="0" smtClean="0">
              <a:cs typeface="Mudir MT" pitchFamily="2" charset="-78"/>
            </a:rPr>
            <a:t>م</a:t>
          </a:r>
          <a:r>
            <a:rPr lang="ar-SA" sz="2400" b="1" kern="1200" dirty="0" smtClean="0">
              <a:cs typeface="Mudir MT" pitchFamily="2" charset="-78"/>
            </a:rPr>
            <a:t>نع الاحتكارات واستغلال النفوذ والممارسات </a:t>
          </a:r>
          <a:r>
            <a:rPr lang="fr-FR" sz="2400" b="1" kern="1200" dirty="0" smtClean="0">
              <a:cs typeface="Mudir MT" pitchFamily="2" charset="-78"/>
            </a:rPr>
            <a:t> </a:t>
          </a:r>
          <a:r>
            <a:rPr lang="ar-OM" sz="2400" b="1" kern="1200" dirty="0" smtClean="0">
              <a:cs typeface="Mudir MT" pitchFamily="2" charset="-78"/>
            </a:rPr>
            <a:t>المضرة </a:t>
          </a:r>
          <a:endParaRPr lang="ar-OM" sz="2400" b="1" kern="1200" dirty="0">
            <a:cs typeface="Mudir MT" pitchFamily="2" charset="-78"/>
          </a:endParaRPr>
        </a:p>
      </dsp:txBody>
      <dsp:txXfrm>
        <a:off x="3388320" y="1440180"/>
        <a:ext cx="1691679" cy="3024378"/>
      </dsp:txXfrm>
    </dsp:sp>
    <dsp:sp modelId="{8644983A-B08B-41E5-92EF-E7EEDF9BFC7A}">
      <dsp:nvSpPr>
        <dsp:cNvPr id="0" name=""/>
        <dsp:cNvSpPr/>
      </dsp:nvSpPr>
      <dsp:spPr>
        <a:xfrm>
          <a:off x="5080000" y="1440180"/>
          <a:ext cx="1691679" cy="30243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 smtClean="0">
              <a:cs typeface="Mudir MT" pitchFamily="2" charset="-78"/>
            </a:rPr>
            <a:t>نقل التكنولوجيا</a:t>
          </a:r>
          <a:r>
            <a:rPr lang="ar-DZ" sz="3200" b="1" kern="1200" dirty="0" smtClean="0">
              <a:cs typeface="Mudir MT" pitchFamily="2" charset="-78"/>
            </a:rPr>
            <a:t> و</a:t>
          </a:r>
          <a:r>
            <a:rPr lang="ar-SA" sz="2400" b="1" kern="1200" dirty="0" smtClean="0">
              <a:cs typeface="Mudir MT" pitchFamily="2" charset="-78"/>
            </a:rPr>
            <a:t>حماية المستهلك</a:t>
          </a:r>
          <a:endParaRPr lang="ar-DZ" sz="3200" kern="1200" dirty="0"/>
        </a:p>
      </dsp:txBody>
      <dsp:txXfrm>
        <a:off x="5080000" y="1440180"/>
        <a:ext cx="1691679" cy="3024378"/>
      </dsp:txXfrm>
    </dsp:sp>
    <dsp:sp modelId="{FC0B08D2-CC7E-4E52-B362-D442EEF10A9C}">
      <dsp:nvSpPr>
        <dsp:cNvPr id="0" name=""/>
        <dsp:cNvSpPr/>
      </dsp:nvSpPr>
      <dsp:spPr>
        <a:xfrm>
          <a:off x="6771679" y="1440180"/>
          <a:ext cx="1691679" cy="302437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altLang="ar-DZ" sz="3200" b="1" kern="1200" dirty="0" smtClean="0">
              <a:solidFill>
                <a:schemeClr val="bg1"/>
              </a:solidFill>
              <a:latin typeface="Garamond" panose="02020404030301010803" pitchFamily="18" charset="0"/>
              <a:cs typeface="Mudir MT" pitchFamily="2" charset="-78"/>
            </a:rPr>
            <a:t>القدرة على التكيف </a:t>
          </a:r>
          <a:endParaRPr lang="ar-DZ" sz="3200" kern="1200" dirty="0">
            <a:solidFill>
              <a:schemeClr val="bg1"/>
            </a:solidFill>
          </a:endParaRPr>
        </a:p>
      </dsp:txBody>
      <dsp:txXfrm>
        <a:off x="6771679" y="1440180"/>
        <a:ext cx="1691679" cy="3024378"/>
      </dsp:txXfrm>
    </dsp:sp>
    <dsp:sp modelId="{2E7373DC-2736-4562-A66F-F628A92922EB}">
      <dsp:nvSpPr>
        <dsp:cNvPr id="0" name=""/>
        <dsp:cNvSpPr/>
      </dsp:nvSpPr>
      <dsp:spPr>
        <a:xfrm>
          <a:off x="8463359" y="1440180"/>
          <a:ext cx="1691679" cy="30243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cs typeface="Mudir MT" pitchFamily="2" charset="-78"/>
            </a:rPr>
            <a:t>اقتصاديات الحجم</a:t>
          </a:r>
          <a:endParaRPr lang="ar-DZ" sz="2800" kern="1200" dirty="0"/>
        </a:p>
      </dsp:txBody>
      <dsp:txXfrm>
        <a:off x="8463359" y="1440180"/>
        <a:ext cx="1691679" cy="3024378"/>
      </dsp:txXfrm>
    </dsp:sp>
    <dsp:sp modelId="{E54F7C36-8A26-43F0-9884-DA06533AB228}">
      <dsp:nvSpPr>
        <dsp:cNvPr id="0" name=""/>
        <dsp:cNvSpPr/>
      </dsp:nvSpPr>
      <dsp:spPr>
        <a:xfrm>
          <a:off x="0" y="4464558"/>
          <a:ext cx="10160000" cy="336042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058E23-9F4F-41AD-8632-BF6F72CC4C22}">
      <dsp:nvSpPr>
        <dsp:cNvPr id="0" name=""/>
        <dsp:cNvSpPr/>
      </dsp:nvSpPr>
      <dsp:spPr>
        <a:xfrm>
          <a:off x="2399853" y="1794"/>
          <a:ext cx="1296292" cy="129629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i="0" kern="1200" dirty="0" smtClean="0"/>
            <a:t>حماية المنافسة</a:t>
          </a:r>
          <a:endParaRPr lang="ar-DZ" sz="2000" kern="1200" dirty="0"/>
        </a:p>
      </dsp:txBody>
      <dsp:txXfrm>
        <a:off x="2589691" y="191632"/>
        <a:ext cx="916616" cy="916616"/>
      </dsp:txXfrm>
    </dsp:sp>
    <dsp:sp modelId="{1FF889DA-FD91-4F5B-B545-081C6ABB5711}">
      <dsp:nvSpPr>
        <dsp:cNvPr id="0" name=""/>
        <dsp:cNvSpPr/>
      </dsp:nvSpPr>
      <dsp:spPr>
        <a:xfrm rot="2160000">
          <a:off x="3654962" y="997032"/>
          <a:ext cx="343701" cy="4374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1600" kern="1200"/>
        </a:p>
      </dsp:txBody>
      <dsp:txXfrm>
        <a:off x="3664808" y="1054229"/>
        <a:ext cx="240591" cy="262498"/>
      </dsp:txXfrm>
    </dsp:sp>
    <dsp:sp modelId="{255A3DD9-8B98-4799-BD16-C75AD66A24D5}">
      <dsp:nvSpPr>
        <dsp:cNvPr id="0" name=""/>
        <dsp:cNvSpPr/>
      </dsp:nvSpPr>
      <dsp:spPr>
        <a:xfrm>
          <a:off x="3973218" y="1144911"/>
          <a:ext cx="1296292" cy="129629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i="0" kern="1200" dirty="0" smtClean="0"/>
            <a:t>حماية المتنافسين</a:t>
          </a:r>
          <a:endParaRPr lang="ar-DZ" sz="2000" kern="1200" dirty="0"/>
        </a:p>
      </dsp:txBody>
      <dsp:txXfrm>
        <a:off x="4163056" y="1334749"/>
        <a:ext cx="916616" cy="916616"/>
      </dsp:txXfrm>
    </dsp:sp>
    <dsp:sp modelId="{61300CDC-7E2D-4ABB-866D-4045826883CE}">
      <dsp:nvSpPr>
        <dsp:cNvPr id="0" name=""/>
        <dsp:cNvSpPr/>
      </dsp:nvSpPr>
      <dsp:spPr>
        <a:xfrm rot="6638035">
          <a:off x="4167490" y="2415644"/>
          <a:ext cx="274135" cy="4374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1600" kern="1200"/>
        </a:p>
      </dsp:txBody>
      <dsp:txXfrm rot="10800000">
        <a:off x="4223101" y="2464662"/>
        <a:ext cx="191895" cy="262498"/>
      </dsp:txXfrm>
    </dsp:sp>
    <dsp:sp modelId="{5A2BAD4A-944C-447B-B8FC-215DC05A3BB5}">
      <dsp:nvSpPr>
        <dsp:cNvPr id="0" name=""/>
        <dsp:cNvSpPr/>
      </dsp:nvSpPr>
      <dsp:spPr>
        <a:xfrm>
          <a:off x="3334138" y="2842105"/>
          <a:ext cx="1296292" cy="129629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OM" sz="2000" b="1" i="0" kern="1200" dirty="0" smtClean="0"/>
            <a:t>تنظيم السلطة</a:t>
          </a:r>
          <a:endParaRPr lang="ar-DZ" sz="2000" b="1" i="0" kern="1200" dirty="0"/>
        </a:p>
      </dsp:txBody>
      <dsp:txXfrm>
        <a:off x="3523976" y="3031943"/>
        <a:ext cx="916616" cy="916616"/>
      </dsp:txXfrm>
    </dsp:sp>
    <dsp:sp modelId="{62C7B558-668E-4C9B-9A85-4E6056F6324D}">
      <dsp:nvSpPr>
        <dsp:cNvPr id="0" name=""/>
        <dsp:cNvSpPr/>
      </dsp:nvSpPr>
      <dsp:spPr>
        <a:xfrm rot="10525793">
          <a:off x="2874799" y="3346969"/>
          <a:ext cx="326727" cy="4374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1600" kern="1200"/>
        </a:p>
      </dsp:txBody>
      <dsp:txXfrm rot="10800000">
        <a:off x="2972661" y="3430564"/>
        <a:ext cx="228709" cy="262498"/>
      </dsp:txXfrm>
    </dsp:sp>
    <dsp:sp modelId="{C3A69E78-6A4D-43AD-BA41-D2808455B9FE}">
      <dsp:nvSpPr>
        <dsp:cNvPr id="0" name=""/>
        <dsp:cNvSpPr/>
      </dsp:nvSpPr>
      <dsp:spPr>
        <a:xfrm>
          <a:off x="1427460" y="2994512"/>
          <a:ext cx="1296292" cy="129629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OM" sz="2000" b="1" i="0" kern="1200" dirty="0" smtClean="0"/>
            <a:t>ضبط اجراءات العمل</a:t>
          </a:r>
          <a:endParaRPr lang="ar-DZ" sz="2000" b="1" i="0" kern="1200" dirty="0"/>
        </a:p>
      </dsp:txBody>
      <dsp:txXfrm>
        <a:off x="1617298" y="3184350"/>
        <a:ext cx="916616" cy="916616"/>
      </dsp:txXfrm>
    </dsp:sp>
    <dsp:sp modelId="{597D5F21-1813-4BB3-A264-38263FFEAA6F}">
      <dsp:nvSpPr>
        <dsp:cNvPr id="0" name=""/>
        <dsp:cNvSpPr/>
      </dsp:nvSpPr>
      <dsp:spPr>
        <a:xfrm rot="15120000">
          <a:off x="1606276" y="2508360"/>
          <a:ext cx="343701" cy="4374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1600" kern="1200"/>
        </a:p>
      </dsp:txBody>
      <dsp:txXfrm rot="10800000">
        <a:off x="1673762" y="2644892"/>
        <a:ext cx="240591" cy="262498"/>
      </dsp:txXfrm>
    </dsp:sp>
    <dsp:sp modelId="{F3FFABFB-1A57-42B2-8114-F43270603D7E}">
      <dsp:nvSpPr>
        <dsp:cNvPr id="0" name=""/>
        <dsp:cNvSpPr/>
      </dsp:nvSpPr>
      <dsp:spPr>
        <a:xfrm>
          <a:off x="826488" y="1144911"/>
          <a:ext cx="1296292" cy="129629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000" b="1" i="0" kern="1200" dirty="0" smtClean="0"/>
            <a:t>حماية المستهلك</a:t>
          </a:r>
          <a:endParaRPr lang="ar-DZ" sz="2000" kern="1200" dirty="0"/>
        </a:p>
      </dsp:txBody>
      <dsp:txXfrm>
        <a:off x="1016326" y="1334749"/>
        <a:ext cx="916616" cy="916616"/>
      </dsp:txXfrm>
    </dsp:sp>
    <dsp:sp modelId="{D5B603CD-1CAF-4D8A-B08E-3A9816E922BD}">
      <dsp:nvSpPr>
        <dsp:cNvPr id="0" name=""/>
        <dsp:cNvSpPr/>
      </dsp:nvSpPr>
      <dsp:spPr>
        <a:xfrm rot="19440000">
          <a:off x="2081597" y="1008467"/>
          <a:ext cx="343701" cy="4374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1600" kern="1200"/>
        </a:p>
      </dsp:txBody>
      <dsp:txXfrm>
        <a:off x="2091443" y="1126270"/>
        <a:ext cx="240591" cy="2624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E3D6B-E764-4B77-AD41-388A7910486C}">
      <dsp:nvSpPr>
        <dsp:cNvPr id="0" name=""/>
        <dsp:cNvSpPr/>
      </dsp:nvSpPr>
      <dsp:spPr>
        <a:xfrm>
          <a:off x="4909312" y="3684693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1217627"/>
              <a:satOff val="-5768"/>
              <a:lumOff val="-24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285750" lvl="1" indent="-285750" algn="r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3200" kern="1200" dirty="0" smtClean="0"/>
            <a:t>فرنسا</a:t>
          </a:r>
          <a:endParaRPr lang="ar-DZ" sz="3200" kern="1200" dirty="0"/>
        </a:p>
      </dsp:txBody>
      <dsp:txXfrm>
        <a:off x="5750448" y="4156276"/>
        <a:ext cx="1797595" cy="1224300"/>
      </dsp:txXfrm>
    </dsp:sp>
    <dsp:sp modelId="{CDA2668C-5971-48EC-8ECA-6167639BE804}">
      <dsp:nvSpPr>
        <dsp:cNvPr id="0" name=""/>
        <dsp:cNvSpPr/>
      </dsp:nvSpPr>
      <dsp:spPr>
        <a:xfrm>
          <a:off x="541866" y="3684693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6826440"/>
              <a:satOff val="-8652"/>
              <a:lumOff val="-3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285750" lvl="1" indent="-285750" algn="r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3200" kern="1200" dirty="0" smtClean="0"/>
            <a:t>الاتحاد الأوروبي</a:t>
          </a:r>
          <a:endParaRPr lang="ar-DZ" sz="3200" kern="1200" dirty="0"/>
        </a:p>
      </dsp:txBody>
      <dsp:txXfrm>
        <a:off x="579956" y="4156276"/>
        <a:ext cx="1797595" cy="1224300"/>
      </dsp:txXfrm>
    </dsp:sp>
    <dsp:sp modelId="{25B91571-0040-43DB-ABA2-BDA7373100DE}">
      <dsp:nvSpPr>
        <dsp:cNvPr id="0" name=""/>
        <dsp:cNvSpPr/>
      </dsp:nvSpPr>
      <dsp:spPr>
        <a:xfrm>
          <a:off x="4909312" y="0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5608813"/>
              <a:satOff val="-2884"/>
              <a:lumOff val="-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285750" lvl="1" indent="-285750" algn="r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3200" kern="1200" dirty="0" smtClean="0"/>
            <a:t>كندا</a:t>
          </a:r>
          <a:endParaRPr lang="ar-DZ" sz="3200" kern="1200" dirty="0"/>
        </a:p>
      </dsp:txBody>
      <dsp:txXfrm>
        <a:off x="5750448" y="38090"/>
        <a:ext cx="1797595" cy="1224300"/>
      </dsp:txXfrm>
    </dsp:sp>
    <dsp:sp modelId="{E0EA13CE-9AD9-48E7-8DE3-F22CAC9DE229}">
      <dsp:nvSpPr>
        <dsp:cNvPr id="0" name=""/>
        <dsp:cNvSpPr/>
      </dsp:nvSpPr>
      <dsp:spPr>
        <a:xfrm>
          <a:off x="541866" y="0"/>
          <a:ext cx="2676821" cy="173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285750" lvl="1" indent="-285750" algn="r" defTabSz="1422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3200" kern="1200" dirty="0" smtClean="0"/>
            <a:t>الولايات المتحدة</a:t>
          </a:r>
          <a:endParaRPr lang="ar-DZ" sz="3200" kern="1200" dirty="0"/>
        </a:p>
      </dsp:txBody>
      <dsp:txXfrm>
        <a:off x="579956" y="38090"/>
        <a:ext cx="1797595" cy="1224300"/>
      </dsp:txXfrm>
    </dsp:sp>
    <dsp:sp modelId="{10E9C2F4-4D96-4DB4-A594-EC0B1449A16D}">
      <dsp:nvSpPr>
        <dsp:cNvPr id="0" name=""/>
        <dsp:cNvSpPr/>
      </dsp:nvSpPr>
      <dsp:spPr>
        <a:xfrm>
          <a:off x="1663530" y="308864"/>
          <a:ext cx="2346282" cy="2346282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cs typeface="Mudir MT" pitchFamily="2" charset="-78"/>
            </a:rPr>
            <a:t>النجاعة الاقتصادية</a:t>
          </a:r>
          <a:endParaRPr lang="ar-DZ" sz="2400" kern="1200" dirty="0"/>
        </a:p>
      </dsp:txBody>
      <dsp:txXfrm>
        <a:off x="2350740" y="996074"/>
        <a:ext cx="1659072" cy="1659072"/>
      </dsp:txXfrm>
    </dsp:sp>
    <dsp:sp modelId="{24E35991-6624-4D36-B8B0-237FE0AB60EB}">
      <dsp:nvSpPr>
        <dsp:cNvPr id="0" name=""/>
        <dsp:cNvSpPr/>
      </dsp:nvSpPr>
      <dsp:spPr>
        <a:xfrm rot="5400000">
          <a:off x="4118186" y="308864"/>
          <a:ext cx="2346282" cy="2346282"/>
        </a:xfrm>
        <a:prstGeom prst="pieWedge">
          <a:avLst/>
        </a:prstGeom>
        <a:solidFill>
          <a:schemeClr val="accent3">
            <a:hueOff val="-5608813"/>
            <a:satOff val="-2884"/>
            <a:lumOff val="-12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cs typeface="Mudir MT" pitchFamily="2" charset="-78"/>
            </a:rPr>
            <a:t>الإنصاف ومنع الاستغلال المفرط للهيمنة</a:t>
          </a:r>
          <a:endParaRPr lang="ar-DZ" sz="2000" kern="1200" dirty="0"/>
        </a:p>
      </dsp:txBody>
      <dsp:txXfrm rot="-5400000">
        <a:off x="4118186" y="996074"/>
        <a:ext cx="1659072" cy="1659072"/>
      </dsp:txXfrm>
    </dsp:sp>
    <dsp:sp modelId="{7B2BAC97-A6D8-4010-A385-263BF28C9613}">
      <dsp:nvSpPr>
        <dsp:cNvPr id="0" name=""/>
        <dsp:cNvSpPr/>
      </dsp:nvSpPr>
      <dsp:spPr>
        <a:xfrm rot="10800000">
          <a:off x="4118186" y="2763520"/>
          <a:ext cx="2346282" cy="2346282"/>
        </a:xfrm>
        <a:prstGeom prst="pieWedge">
          <a:avLst/>
        </a:prstGeom>
        <a:solidFill>
          <a:schemeClr val="accent3">
            <a:hueOff val="-11217627"/>
            <a:satOff val="-5768"/>
            <a:lumOff val="-24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cs typeface="Mudir MT" pitchFamily="2" charset="-78"/>
            </a:rPr>
            <a:t>تدعيم القدرة التنافسية وحماية المستهلك</a:t>
          </a:r>
          <a:endParaRPr lang="ar-DZ" sz="2000" kern="1200" dirty="0"/>
        </a:p>
      </dsp:txBody>
      <dsp:txXfrm rot="10800000">
        <a:off x="4118186" y="2763520"/>
        <a:ext cx="1659072" cy="1659072"/>
      </dsp:txXfrm>
    </dsp:sp>
    <dsp:sp modelId="{0D4B9693-D828-4557-AF40-78E8664A09E7}">
      <dsp:nvSpPr>
        <dsp:cNvPr id="0" name=""/>
        <dsp:cNvSpPr/>
      </dsp:nvSpPr>
      <dsp:spPr>
        <a:xfrm rot="16200000">
          <a:off x="1663530" y="2763520"/>
          <a:ext cx="2346282" cy="2346282"/>
        </a:xfrm>
        <a:prstGeom prst="pieWedge">
          <a:avLst/>
        </a:prstGeom>
        <a:solidFill>
          <a:schemeClr val="accent3">
            <a:hueOff val="-16826440"/>
            <a:satOff val="-8652"/>
            <a:lumOff val="-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bg1"/>
              </a:solidFill>
              <a:latin typeface="Garamond" pitchFamily="18" charset="0"/>
              <a:cs typeface="Mudir MT" pitchFamily="2" charset="-78"/>
            </a:rPr>
            <a:t>قدرة على الاندماج والانصهار </a:t>
          </a:r>
          <a:endParaRPr lang="ar-DZ" sz="2400" kern="1200" dirty="0">
            <a:solidFill>
              <a:schemeClr val="bg1"/>
            </a:solidFill>
          </a:endParaRPr>
        </a:p>
      </dsp:txBody>
      <dsp:txXfrm rot="5400000">
        <a:off x="2350740" y="2763520"/>
        <a:ext cx="1659072" cy="1659072"/>
      </dsp:txXfrm>
    </dsp:sp>
    <dsp:sp modelId="{C6BB45AF-A390-4914-908C-F4CA78A989EE}">
      <dsp:nvSpPr>
        <dsp:cNvPr id="0" name=""/>
        <dsp:cNvSpPr/>
      </dsp:nvSpPr>
      <dsp:spPr>
        <a:xfrm>
          <a:off x="3658954" y="2221653"/>
          <a:ext cx="810090" cy="704426"/>
        </a:xfrm>
        <a:prstGeom prst="circular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D54226-EE5C-4816-A5C4-29E90F0FC397}">
      <dsp:nvSpPr>
        <dsp:cNvPr id="0" name=""/>
        <dsp:cNvSpPr/>
      </dsp:nvSpPr>
      <dsp:spPr>
        <a:xfrm rot="10800000">
          <a:off x="3658954" y="2492586"/>
          <a:ext cx="810090" cy="704426"/>
        </a:xfrm>
        <a:prstGeom prst="circular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948E8D-1D7F-4C35-9F1D-B0545467D53E}" type="slidenum">
              <a:rPr lang="en-US" altLang="ar-DZ"/>
              <a:pPr/>
              <a:t>‹#›</a:t>
            </a:fld>
            <a:endParaRPr lang="en-US" alt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535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252ACB-C876-4DDB-A546-4D34F24E5594}" type="slidenum">
              <a:rPr lang="en-US" altLang="ar-DZ"/>
              <a:pPr/>
              <a:t>‹#›</a:t>
            </a:fld>
            <a:endParaRPr lang="en-US" alt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198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1BAF0-4BE7-4E4C-8A12-5DEBF57AC284}" type="slidenum">
              <a:rPr lang="en-US" altLang="ar-DZ"/>
              <a:pPr/>
              <a:t>‹#›</a:t>
            </a:fld>
            <a:endParaRPr lang="en-US" alt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07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6882D3-C949-4B93-AA4B-E38B436484B6}" type="slidenum">
              <a:rPr lang="en-US" altLang="ar-DZ"/>
              <a:pPr/>
              <a:t>‹#›</a:t>
            </a:fld>
            <a:endParaRPr lang="en-US" alt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916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B532CA-DA40-4248-B34D-FD3883F4BA2A}" type="slidenum">
              <a:rPr lang="en-US" altLang="ar-DZ"/>
              <a:pPr/>
              <a:t>‹#›</a:t>
            </a:fld>
            <a:endParaRPr lang="en-US" alt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89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854672-266C-4C02-B2C9-69E1D585D309}" type="slidenum">
              <a:rPr lang="en-US" altLang="ar-DZ"/>
              <a:pPr/>
              <a:t>‹#›</a:t>
            </a:fld>
            <a:endParaRPr lang="en-US" altLang="ar-D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49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4F0032-AB79-4A05-8451-8AA22650C870}" type="slidenum">
              <a:rPr lang="en-US" altLang="ar-DZ"/>
              <a:pPr/>
              <a:t>‹#›</a:t>
            </a:fld>
            <a:endParaRPr lang="en-US" altLang="ar-D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989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91724-6F65-472B-8A78-A4BDB7489A54}" type="slidenum">
              <a:rPr lang="en-US" altLang="ar-DZ"/>
              <a:pPr/>
              <a:t>‹#›</a:t>
            </a:fld>
            <a:endParaRPr lang="en-US" altLang="ar-D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85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C1338A-FA2A-4C12-996B-E0702BB1B365}" type="slidenum">
              <a:rPr lang="en-US" altLang="ar-DZ"/>
              <a:pPr/>
              <a:t>‹#›</a:t>
            </a:fld>
            <a:endParaRPr lang="en-US" altLang="ar-D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48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EA4D76-FAE2-4B1F-80DD-06460D2D38E1}" type="slidenum">
              <a:rPr lang="en-US" altLang="ar-DZ"/>
              <a:pPr/>
              <a:t>‹#›</a:t>
            </a:fld>
            <a:endParaRPr lang="en-US" altLang="ar-D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9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ar-SA" noProof="0" smtClean="0"/>
              <a:t>انقر فوق الأيقونة لإضافة صورة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C47587-D059-4C51-B967-E7EED074290C}" type="slidenum">
              <a:rPr lang="en-US" altLang="ar-DZ"/>
              <a:pPr/>
              <a:t>‹#›</a:t>
            </a:fld>
            <a:endParaRPr lang="en-US" altLang="ar-D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E7DE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870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ar-SA" altLang="ar-OM" smtClean="0"/>
              <a:t>انقر لتحرير نمط العنوان الرئيسي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16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OM" smtClean="0"/>
              <a:t>انقر لتحرير أنماط النص الرئيسي</a:t>
            </a:r>
          </a:p>
          <a:p>
            <a:pPr lvl="1"/>
            <a:r>
              <a:rPr lang="ar-SA" altLang="ar-OM" smtClean="0"/>
              <a:t>المستوى الثاني</a:t>
            </a:r>
          </a:p>
          <a:p>
            <a:pPr lvl="2"/>
            <a:r>
              <a:rPr lang="ar-SA" altLang="ar-OM" smtClean="0"/>
              <a:t>المستوى الثالث</a:t>
            </a:r>
          </a:p>
          <a:p>
            <a:pPr lvl="3"/>
            <a:r>
              <a:rPr lang="ar-SA" altLang="ar-OM" smtClean="0"/>
              <a:t>المستوى الرابع</a:t>
            </a:r>
          </a:p>
          <a:p>
            <a:pPr lvl="4"/>
            <a:r>
              <a:rPr lang="ar-SA" altLang="ar-OM" smtClean="0"/>
              <a:t>المستوى الخامس</a:t>
            </a:r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4967" y="5648326"/>
            <a:ext cx="732367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300EC8D-DB8B-4170-B4D0-82BE6440E2AA}" type="slidenum">
              <a:rPr lang="en-US" altLang="ar-DZ">
                <a:latin typeface="Verdan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ar-DZ">
              <a:latin typeface="Verdan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1103" y="3988066"/>
            <a:ext cx="236696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E7DEC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5384" y="1585384"/>
            <a:ext cx="2438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E7DEC9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39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cs typeface="Times New Roman" pitchFamily="18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cs typeface="Times New Roman" pitchFamily="18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cs typeface="Times New Roman" pitchFamily="18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cs typeface="Times New Roman" pitchFamily="18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cs typeface="Times New Roman" pitchFamily="18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cs typeface="Times New Roman" pitchFamily="18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cs typeface="Times New Roman" pitchFamily="18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  <a:cs typeface="Times New Roman" pitchFamily="18" charset="0"/>
        </a:defRPr>
      </a:lvl9pPr>
    </p:titleStyle>
    <p:bodyStyle>
      <a:lvl1pPr marL="3429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r" rtl="1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r" rtl="1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r" rtl="1" eaLnBrk="0" fontAlgn="base" hangingPunct="0">
        <a:spcBef>
          <a:spcPct val="20000"/>
        </a:spcBef>
        <a:spcAft>
          <a:spcPct val="0"/>
        </a:spcAft>
        <a:buClr>
          <a:srgbClr val="964305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cwconstantine.gov.dz/donnees/Concurrence/loi_08_12_modifiant_loi_03_03_Concurence.pdf" TargetMode="External"/><Relationship Id="rId7" Type="http://schemas.openxmlformats.org/officeDocument/2006/relationships/hyperlink" Target="http://www.dcwconstantine.gov.dz/donnees/Concurrence/dec_excu_11-241_conseil_concurrence.pdf" TargetMode="External"/><Relationship Id="rId2" Type="http://schemas.openxmlformats.org/officeDocument/2006/relationships/hyperlink" Target="http://www.dcwconstantine.gov.dz/donnees/Concurrence/ordre_03_03_Concurence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dcwconstantine.gov.dz/donnees/Concurrence/dec_excu_11-242_conseil_concurrence.pdf" TargetMode="External"/><Relationship Id="rId5" Type="http://schemas.openxmlformats.org/officeDocument/2006/relationships/hyperlink" Target="http://www.dcwconstantine.gov.dz/donnees/Concurrence/loi_10_06_modifiant_loi_03_03_Concurence.pdf" TargetMode="External"/><Relationship Id="rId4" Type="http://schemas.openxmlformats.org/officeDocument/2006/relationships/hyperlink" Target="http://www.dcwconstantine.gov.dz/donnees/Concurrence/loi_10_05_modifiant_loi_03_03_Concurence.pdf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3263806"/>
            <a:ext cx="10325100" cy="1143000"/>
          </a:xfrm>
        </p:spPr>
        <p:txBody>
          <a:bodyPr>
            <a:no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ar-DZ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ea typeface="+mn-ea"/>
                <a:cs typeface="Sultan normal" pitchFamily="2" charset="-78"/>
              </a:rPr>
              <a:t>يوم دراسي حول</a:t>
            </a:r>
            <a:br>
              <a:rPr lang="ar-DZ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  <a:ea typeface="+mn-ea"/>
                <a:cs typeface="Sultan normal" pitchFamily="2" charset="-78"/>
              </a:rPr>
            </a:br>
            <a:r>
              <a:rPr lang="ar-DZ" sz="2000" b="1" dirty="0" smtClean="0">
                <a:solidFill>
                  <a:srgbClr val="FF0000"/>
                </a:solidFill>
                <a:cs typeface="Sultan normal"/>
              </a:rPr>
              <a:t/>
            </a:r>
            <a:br>
              <a:rPr lang="ar-DZ" sz="2000" b="1" dirty="0" smtClean="0">
                <a:solidFill>
                  <a:srgbClr val="FF0000"/>
                </a:solidFill>
                <a:cs typeface="Sultan normal"/>
              </a:rPr>
            </a:br>
            <a:r>
              <a:rPr lang="ar-DZ" sz="6700" dirty="0">
                <a:solidFill>
                  <a:srgbClr val="E4B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Monotype Koufi" pitchFamily="2" charset="-78"/>
              </a:rPr>
              <a:t>دور</a:t>
            </a:r>
            <a:r>
              <a:rPr lang="ar-DZ" b="1" dirty="0" smtClean="0">
                <a:solidFill>
                  <a:srgbClr val="FF0000"/>
                </a:solidFill>
                <a:cs typeface="Sultan normal"/>
              </a:rPr>
              <a:t> </a:t>
            </a:r>
            <a:r>
              <a:rPr lang="ar-DZ" sz="6700" dirty="0" smtClean="0">
                <a:solidFill>
                  <a:srgbClr val="E4B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Monotype Koufi" pitchFamily="2" charset="-78"/>
              </a:rPr>
              <a:t>المنافسة </a:t>
            </a:r>
            <a:r>
              <a:rPr lang="ar-DZ" sz="6700" dirty="0" smtClean="0">
                <a:solidFill>
                  <a:srgbClr val="E4B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Monotype Koufi" pitchFamily="2" charset="-78"/>
              </a:rPr>
              <a:t>في </a:t>
            </a:r>
            <a:r>
              <a:rPr lang="ar-DZ" sz="6700" dirty="0" smtClean="0">
                <a:solidFill>
                  <a:srgbClr val="E4B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Monotype Koufi" pitchFamily="2" charset="-78"/>
              </a:rPr>
              <a:t>ترقية</a:t>
            </a:r>
            <a:br>
              <a:rPr lang="ar-DZ" sz="6700" dirty="0" smtClean="0">
                <a:solidFill>
                  <a:srgbClr val="E4B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Monotype Koufi" pitchFamily="2" charset="-78"/>
              </a:rPr>
            </a:br>
            <a:r>
              <a:rPr lang="ar-DZ" sz="6700" dirty="0" smtClean="0">
                <a:solidFill>
                  <a:srgbClr val="E4B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Monotype Koufi" pitchFamily="2" charset="-78"/>
              </a:rPr>
              <a:t> </a:t>
            </a:r>
            <a:r>
              <a:rPr lang="ar-DZ" sz="6700" dirty="0" smtClean="0">
                <a:solidFill>
                  <a:srgbClr val="E4B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Monotype Koufi" pitchFamily="2" charset="-78"/>
              </a:rPr>
              <a:t>الاقتصاد وحماية المستهلك 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sz="2400" dirty="0" smtClean="0"/>
              <a:t/>
            </a:r>
            <a:br>
              <a:rPr lang="ar-DZ" sz="2400" dirty="0" smtClean="0"/>
            </a:br>
            <a:r>
              <a:rPr lang="ar-DZ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Mudir MT" pitchFamily="2" charset="-78"/>
              </a:rPr>
              <a:t>د. بن تركي عزالدين</a:t>
            </a:r>
            <a:br>
              <a:rPr lang="ar-DZ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Mudir MT" pitchFamily="2" charset="-78"/>
              </a:rPr>
            </a:br>
            <a:r>
              <a:rPr lang="ar-DZ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  <a:cs typeface="Mudir MT" pitchFamily="2" charset="-78"/>
              </a:rPr>
              <a:t>د. منصف شرفي</a:t>
            </a:r>
            <a:endParaRPr lang="ar-DZ" sz="24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  <a:cs typeface="Mudir MT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sz="half" idx="1"/>
          </p:nvPr>
        </p:nvSpPr>
        <p:spPr>
          <a:xfrm>
            <a:off x="368300" y="6308936"/>
            <a:ext cx="3251200" cy="449580"/>
          </a:xfrm>
        </p:spPr>
        <p:txBody>
          <a:bodyPr/>
          <a:lstStyle/>
          <a:p>
            <a:pPr marL="114300" indent="0" algn="ctr">
              <a:buNone/>
            </a:pPr>
            <a:r>
              <a:rPr lang="ar-DZ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Mudir MT" pitchFamily="2" charset="-78"/>
                <a:sym typeface="Wingdings" pitchFamily="2" charset="2"/>
              </a:rPr>
              <a:t>30 </a:t>
            </a:r>
            <a:r>
              <a:rPr lang="ar-DZ" b="1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Mudir MT" pitchFamily="2" charset="-78"/>
                <a:sym typeface="Wingdings" pitchFamily="2" charset="2"/>
              </a:rPr>
              <a:t>أفريل</a:t>
            </a:r>
            <a:r>
              <a:rPr lang="ar-DZ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Mudir MT" pitchFamily="2" charset="-78"/>
                <a:sym typeface="Wingdings" pitchFamily="2" charset="2"/>
              </a:rPr>
              <a:t> </a:t>
            </a:r>
            <a:r>
              <a:rPr lang="ar-DZ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  <a:cs typeface="Mudir MT" pitchFamily="2" charset="-78"/>
                <a:sym typeface="Wingdings" pitchFamily="2" charset="2"/>
              </a:rPr>
              <a:t>2018</a:t>
            </a:r>
            <a:endParaRPr lang="fr-FR" b="1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  <a:cs typeface="Mudir MT" pitchFamily="2" charset="-78"/>
              <a:sym typeface="Wingdings" pitchFamily="2" charset="2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7315200" y="195972"/>
            <a:ext cx="3289300" cy="1094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ct val="0"/>
              </a:spcBef>
            </a:pPr>
            <a:r>
              <a:rPr lang="ar-DZ" altLang="ar-OM" sz="2000" b="1" dirty="0" smtClean="0">
                <a:solidFill>
                  <a:srgbClr val="0070C0"/>
                </a:solidFill>
                <a:ea typeface="Calibri" panose="020F0502020204030204" pitchFamily="34" charset="0"/>
                <a:cs typeface="Sultan Medium" pitchFamily="2" charset="-78"/>
              </a:rPr>
              <a:t>جامعة قسنطينة 2</a:t>
            </a:r>
            <a:endParaRPr lang="en-US" altLang="ar-OM" sz="2000" b="1" dirty="0" smtClean="0">
              <a:solidFill>
                <a:srgbClr val="0070C0"/>
              </a:solidFill>
              <a:ea typeface="Calibri" panose="020F0502020204030204" pitchFamily="34" charset="0"/>
              <a:cs typeface="Sultan Medium" pitchFamily="2" charset="-78"/>
            </a:endParaRPr>
          </a:p>
          <a:p>
            <a:pPr algn="ctr" rtl="0">
              <a:lnSpc>
                <a:spcPct val="115000"/>
              </a:lnSpc>
              <a:spcBef>
                <a:spcPct val="0"/>
              </a:spcBef>
            </a:pPr>
            <a:r>
              <a:rPr lang="ar-DZ" altLang="ar-OM" dirty="0" smtClean="0">
                <a:solidFill>
                  <a:srgbClr val="0070C0"/>
                </a:solidFill>
                <a:ea typeface="Calibri" panose="020F0502020204030204" pitchFamily="34" charset="0"/>
                <a:cs typeface="Sultan Medium" pitchFamily="2" charset="-78"/>
              </a:rPr>
              <a:t>كلية العلوم الاقتصادية والتجارية وعلوم التسيير</a:t>
            </a:r>
          </a:p>
          <a:p>
            <a:pPr algn="ctr" rtl="0">
              <a:lnSpc>
                <a:spcPct val="115000"/>
              </a:lnSpc>
              <a:spcBef>
                <a:spcPct val="0"/>
              </a:spcBef>
            </a:pPr>
            <a:endParaRPr lang="en-US" altLang="ar-OM" sz="300" dirty="0" smtClean="0">
              <a:solidFill>
                <a:srgbClr val="0070C0"/>
              </a:solidFill>
              <a:ea typeface="Calibri" panose="020F0502020204030204" pitchFamily="34" charset="0"/>
              <a:cs typeface="Sultan Medium" pitchFamily="2" charset="-78"/>
            </a:endParaRPr>
          </a:p>
          <a:p>
            <a:pPr algn="ctr" rtl="0">
              <a:spcBef>
                <a:spcPct val="0"/>
              </a:spcBef>
            </a:pPr>
            <a:r>
              <a:rPr lang="ar-DZ" altLang="ar-OM" dirty="0" smtClean="0">
                <a:solidFill>
                  <a:srgbClr val="0070C0"/>
                </a:solidFill>
                <a:ea typeface="Calibri" panose="020F0502020204030204" pitchFamily="34" charset="0"/>
                <a:cs typeface="Sultan Medium" pitchFamily="2" charset="-78"/>
              </a:rPr>
              <a:t>قسم العلوم التجارية</a:t>
            </a:r>
            <a:endParaRPr lang="en-US" altLang="ar-OM" dirty="0">
              <a:solidFill>
                <a:srgbClr val="0070C0"/>
              </a:solidFill>
              <a:cs typeface="Sultan Medium" pitchFamily="2" charset="-78"/>
            </a:endParaRPr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787400" y="349091"/>
            <a:ext cx="3835400" cy="1012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32D2E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AA33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64305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4305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4305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4305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4305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ar-OM" sz="1200" b="1" dirty="0" err="1" smtClean="0">
                <a:solidFill>
                  <a:srgbClr val="0070C0"/>
                </a:solidFill>
                <a:latin typeface="Tahoma" panose="020B0604030504040204" pitchFamily="34" charset="0"/>
                <a:ea typeface="Calibri" panose="020F0502020204030204" pitchFamily="34" charset="0"/>
                <a:cs typeface="Sultan Medium" pitchFamily="2" charset="-78"/>
              </a:rPr>
              <a:t>Université</a:t>
            </a:r>
            <a:r>
              <a:rPr lang="en-US" altLang="ar-OM" sz="1200" b="1" dirty="0" smtClean="0">
                <a:solidFill>
                  <a:srgbClr val="0070C0"/>
                </a:solidFill>
                <a:latin typeface="Tahoma" panose="020B0604030504040204" pitchFamily="34" charset="0"/>
                <a:ea typeface="Calibri" panose="020F0502020204030204" pitchFamily="34" charset="0"/>
                <a:cs typeface="Sultan Medium" pitchFamily="2" charset="-78"/>
              </a:rPr>
              <a:t> Constantine 2</a:t>
            </a:r>
            <a:endParaRPr lang="ar-DZ" altLang="ar-OM" sz="1200" b="1" dirty="0" smtClean="0">
              <a:solidFill>
                <a:srgbClr val="0070C0"/>
              </a:solidFill>
              <a:latin typeface="Tahoma" panose="020B0604030504040204" pitchFamily="34" charset="0"/>
              <a:ea typeface="Calibri" panose="020F0502020204030204" pitchFamily="34" charset="0"/>
              <a:cs typeface="Sultan Medium" pitchFamily="2" charset="-78"/>
            </a:endParaRP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ClrTx/>
              <a:buFontTx/>
              <a:buNone/>
            </a:pPr>
            <a:endParaRPr lang="ar-DZ" altLang="ar-OM" sz="400" b="1" dirty="0" smtClean="0">
              <a:solidFill>
                <a:srgbClr val="0070C0"/>
              </a:solidFill>
              <a:latin typeface="Tahoma" panose="020B0604030504040204" pitchFamily="34" charset="0"/>
              <a:ea typeface="Calibri" panose="020F0502020204030204" pitchFamily="34" charset="0"/>
              <a:cs typeface="Sultan Medium" pitchFamily="2" charset="-78"/>
            </a:endParaRP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ClrTx/>
              <a:buFontTx/>
              <a:buNone/>
            </a:pPr>
            <a:r>
              <a:rPr lang="fr-FR" altLang="ar-OM" sz="1200" dirty="0" smtClean="0">
                <a:solidFill>
                  <a:srgbClr val="0070C0"/>
                </a:solidFill>
                <a:latin typeface="Tahoma" panose="020B0604030504040204" pitchFamily="34" charset="0"/>
                <a:ea typeface="Calibri" panose="020F0502020204030204" pitchFamily="34" charset="0"/>
                <a:cs typeface="+mj-cs"/>
              </a:rPr>
              <a:t>Faculté des Sciences Économiques, Commerciales  et Sciences de Gestion</a:t>
            </a:r>
            <a:endParaRPr lang="ar-DZ" altLang="ar-OM" sz="1200" dirty="0" smtClean="0">
              <a:solidFill>
                <a:srgbClr val="0070C0"/>
              </a:solidFill>
              <a:latin typeface="Tahoma" panose="020B0604030504040204" pitchFamily="34" charset="0"/>
              <a:ea typeface="Calibri" panose="020F0502020204030204" pitchFamily="34" charset="0"/>
              <a:cs typeface="+mj-cs"/>
            </a:endParaRP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ar-OM" sz="1200" dirty="0" err="1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Département</a:t>
            </a:r>
            <a:r>
              <a:rPr lang="en-US" altLang="ar-OM" sz="1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des Sciences </a:t>
            </a:r>
            <a:r>
              <a:rPr lang="en-US" altLang="ar-OM" sz="1200" dirty="0" err="1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Commerciales</a:t>
            </a:r>
            <a:endParaRPr lang="en-US" altLang="ar-OM" sz="1200" dirty="0">
              <a:solidFill>
                <a:srgbClr val="0070C0"/>
              </a:solidFill>
              <a:ea typeface="Calibri" panose="020F0502020204030204" pitchFamily="34" charset="0"/>
              <a:cs typeface="+mj-cs"/>
            </a:endParaRPr>
          </a:p>
        </p:txBody>
      </p:sp>
      <p:pic>
        <p:nvPicPr>
          <p:cNvPr id="6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300" y="152098"/>
            <a:ext cx="1549400" cy="11826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011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1338A-FA2A-4C12-996B-E0702BB1B365}" type="slidenum">
              <a:rPr lang="en-US" altLang="ar-DZ" smtClean="0"/>
              <a:pPr/>
              <a:t>10</a:t>
            </a:fld>
            <a:endParaRPr lang="en-US" altLang="ar-DZ"/>
          </a:p>
        </p:txBody>
      </p:sp>
      <p:sp>
        <p:nvSpPr>
          <p:cNvPr id="3" name="مستطيل 2"/>
          <p:cNvSpPr/>
          <p:nvPr/>
        </p:nvSpPr>
        <p:spPr>
          <a:xfrm>
            <a:off x="1866900" y="620717"/>
            <a:ext cx="83693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  <a:buClr>
                <a:schemeClr val="accent1"/>
              </a:buClr>
              <a:buSzPct val="80000"/>
              <a:defRPr/>
            </a:pPr>
            <a:r>
              <a:rPr kumimoji="1" lang="ar-SA" altLang="ar-OM" sz="3600" b="1" u="sng" dirty="0">
                <a:solidFill>
                  <a:schemeClr val="folHlink"/>
                </a:solidFill>
                <a:latin typeface="Book Antiqua" pitchFamily="18" charset="0"/>
                <a:cs typeface="Sultan normal" pitchFamily="2" charset="-78"/>
              </a:rPr>
              <a:t>المقاربة </a:t>
            </a:r>
            <a:r>
              <a:rPr kumimoji="1" lang="ar-DZ" altLang="ar-OM" sz="3600" b="1" u="sng" dirty="0">
                <a:solidFill>
                  <a:schemeClr val="folHlink"/>
                </a:solidFill>
                <a:latin typeface="Book Antiqua" pitchFamily="18" charset="0"/>
                <a:cs typeface="Sultan normal" pitchFamily="2" charset="-78"/>
              </a:rPr>
              <a:t>الجزائرية </a:t>
            </a:r>
            <a:r>
              <a:rPr kumimoji="1" lang="ar-SA" altLang="ar-OM" sz="3600" b="1" u="sng" dirty="0">
                <a:solidFill>
                  <a:schemeClr val="folHlink"/>
                </a:solidFill>
                <a:latin typeface="Book Antiqua" pitchFamily="18" charset="0"/>
                <a:cs typeface="Sultan normal" pitchFamily="2" charset="-78"/>
              </a:rPr>
              <a:t>في تركيز سياسة المنافسة :</a:t>
            </a:r>
          </a:p>
          <a:p>
            <a:pPr lvl="1" algn="just">
              <a:lnSpc>
                <a:spcPct val="60000"/>
              </a:lnSpc>
              <a:spcBef>
                <a:spcPct val="50000"/>
              </a:spcBef>
              <a:buClr>
                <a:schemeClr val="accent1"/>
              </a:buClr>
              <a:buSzPct val="80000"/>
              <a:defRPr/>
            </a:pPr>
            <a:r>
              <a:rPr kumimoji="1" lang="ar-SA" altLang="ar-OM" sz="2400" b="1" dirty="0">
                <a:solidFill>
                  <a:schemeClr val="accent1"/>
                </a:solidFill>
                <a:latin typeface="Book Antiqua" pitchFamily="18" charset="0"/>
                <a:cs typeface="Mudir MT" pitchFamily="2" charset="-78"/>
              </a:rPr>
              <a:t> </a:t>
            </a:r>
            <a:endParaRPr kumimoji="1" lang="ar-DZ" altLang="ar-OM" sz="2400" b="1" dirty="0">
              <a:solidFill>
                <a:schemeClr val="accent1"/>
              </a:solidFill>
              <a:latin typeface="Book Antiqua" pitchFamily="18" charset="0"/>
              <a:cs typeface="Mudir MT" pitchFamily="2" charset="-78"/>
            </a:endParaRPr>
          </a:p>
          <a:p>
            <a:r>
              <a:rPr lang="ar-DZ" sz="3200" dirty="0" smtClean="0">
                <a:cs typeface="Sultan normal"/>
              </a:rPr>
              <a:t>•  الأمر </a:t>
            </a:r>
            <a:r>
              <a:rPr lang="ar-DZ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normal"/>
                <a:hlinkClick r:id="rId2"/>
              </a:rPr>
              <a:t>03-03</a:t>
            </a:r>
            <a:r>
              <a:rPr lang="ar-DZ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normal"/>
              </a:rPr>
              <a:t> </a:t>
            </a:r>
            <a:r>
              <a:rPr lang="ar-DZ" sz="3200" dirty="0" smtClean="0">
                <a:solidFill>
                  <a:srgbClr val="FFFF00"/>
                </a:solidFill>
                <a:cs typeface="Sultan normal"/>
              </a:rPr>
              <a:t> </a:t>
            </a:r>
            <a:r>
              <a:rPr lang="ar-DZ" sz="3200" dirty="0" smtClean="0">
                <a:cs typeface="Sultan normal"/>
              </a:rPr>
              <a:t>المؤرخ في 19 </a:t>
            </a:r>
            <a:r>
              <a:rPr lang="ar-DZ" sz="3200" dirty="0" err="1" smtClean="0">
                <a:cs typeface="Sultan normal"/>
              </a:rPr>
              <a:t>جويلية</a:t>
            </a:r>
            <a:r>
              <a:rPr lang="ar-DZ" sz="3200" dirty="0" smtClean="0">
                <a:cs typeface="Sultan normal"/>
              </a:rPr>
              <a:t> 2003 </a:t>
            </a:r>
            <a:r>
              <a:rPr lang="ar-DZ" sz="3200" dirty="0" smtClean="0">
                <a:cs typeface="Sultan normal"/>
              </a:rPr>
              <a:t>حول المنافسة،</a:t>
            </a:r>
            <a:endParaRPr lang="ar-DZ" sz="3200" dirty="0" smtClean="0">
              <a:cs typeface="Sultan normal"/>
            </a:endParaRPr>
          </a:p>
          <a:p>
            <a:r>
              <a:rPr lang="ar-DZ" sz="3200" dirty="0" smtClean="0">
                <a:cs typeface="Sultan normal"/>
              </a:rPr>
              <a:t>•  القانون</a:t>
            </a:r>
            <a:r>
              <a:rPr lang="ar-DZ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normal"/>
              </a:rPr>
              <a:t> </a:t>
            </a:r>
            <a:r>
              <a:rPr lang="ar-DZ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normal"/>
                <a:hlinkClick r:id="rId3"/>
              </a:rPr>
              <a:t>08-12</a:t>
            </a:r>
            <a:r>
              <a:rPr lang="ar-DZ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normal"/>
              </a:rPr>
              <a:t> </a:t>
            </a:r>
            <a:r>
              <a:rPr lang="ar-DZ" sz="3200" dirty="0" smtClean="0">
                <a:cs typeface="Sultan normal"/>
              </a:rPr>
              <a:t>المؤرخ في 25 جوان 2008 المعدل والمتمم للأمر 03-03،</a:t>
            </a:r>
          </a:p>
          <a:p>
            <a:r>
              <a:rPr lang="ar-DZ" sz="3200" dirty="0" smtClean="0">
                <a:cs typeface="Sultan normal"/>
              </a:rPr>
              <a:t>• القانون </a:t>
            </a:r>
            <a:r>
              <a:rPr lang="ar-DZ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normal"/>
                <a:hlinkClick r:id="rId4"/>
              </a:rPr>
              <a:t>10-05</a:t>
            </a:r>
            <a:r>
              <a:rPr lang="ar-DZ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normal"/>
              </a:rPr>
              <a:t> </a:t>
            </a:r>
            <a:r>
              <a:rPr lang="ar-DZ" sz="3200" dirty="0" smtClean="0">
                <a:cs typeface="Sultan normal"/>
              </a:rPr>
              <a:t>المؤرخ في 15 أوت  جوان 2008 المعدل والمتمم للأمر 03-03، المتعلق بالمنافسة،</a:t>
            </a:r>
          </a:p>
          <a:p>
            <a:r>
              <a:rPr lang="ar-DZ" sz="3200" dirty="0" smtClean="0">
                <a:cs typeface="Sultan normal"/>
              </a:rPr>
              <a:t>•  القانون </a:t>
            </a:r>
            <a:r>
              <a:rPr lang="ar-DZ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normal"/>
                <a:hlinkClick r:id="rId5"/>
              </a:rPr>
              <a:t>10-06</a:t>
            </a:r>
            <a:r>
              <a:rPr lang="ar-DZ" sz="3200" dirty="0" smtClean="0">
                <a:cs typeface="Sultan normal"/>
              </a:rPr>
              <a:t> المؤرخ في 15 أوت 2010 المعدل والمتمم للأمر 04-02 المؤرخ في 23 جوان 2004 الخاص بالممارسات التجارية،</a:t>
            </a:r>
          </a:p>
          <a:p>
            <a:r>
              <a:rPr lang="ar-DZ" sz="3200" dirty="0" smtClean="0">
                <a:cs typeface="Sultan normal"/>
              </a:rPr>
              <a:t>•  المرسوم التنفيذي </a:t>
            </a:r>
            <a:r>
              <a:rPr lang="ar-DZ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normal"/>
                <a:hlinkClick r:id="rId6"/>
              </a:rPr>
              <a:t>11-242</a:t>
            </a:r>
            <a:r>
              <a:rPr lang="ar-DZ" sz="3200" dirty="0" smtClean="0">
                <a:cs typeface="Sultan normal"/>
              </a:rPr>
              <a:t> المؤرخ في 10 </a:t>
            </a:r>
            <a:r>
              <a:rPr lang="ar-DZ" sz="3200" dirty="0" err="1" smtClean="0">
                <a:cs typeface="Sultan normal"/>
              </a:rPr>
              <a:t>جويلية</a:t>
            </a:r>
            <a:r>
              <a:rPr lang="ar-DZ" sz="3200" dirty="0" smtClean="0">
                <a:cs typeface="Sultan normal"/>
              </a:rPr>
              <a:t> 2011، </a:t>
            </a:r>
          </a:p>
          <a:p>
            <a:r>
              <a:rPr lang="ar-DZ" sz="3200" dirty="0" smtClean="0">
                <a:cs typeface="Sultan normal"/>
              </a:rPr>
              <a:t>•  المرسوم التنفيذي </a:t>
            </a:r>
            <a:r>
              <a:rPr lang="ar-DZ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ultan normal"/>
                <a:hlinkClick r:id="rId7"/>
              </a:rPr>
              <a:t>11-241</a:t>
            </a:r>
            <a:r>
              <a:rPr lang="ar-DZ" sz="3200" dirty="0" smtClean="0">
                <a:cs typeface="Sultan normal"/>
              </a:rPr>
              <a:t> المؤرخ في 10 </a:t>
            </a:r>
            <a:r>
              <a:rPr lang="ar-DZ" sz="3200" dirty="0" err="1" smtClean="0">
                <a:cs typeface="Sultan normal"/>
              </a:rPr>
              <a:t>جويلية</a:t>
            </a:r>
            <a:r>
              <a:rPr lang="ar-DZ" sz="3200" dirty="0" smtClean="0">
                <a:cs typeface="Sultan normal"/>
              </a:rPr>
              <a:t> 2011، المتعلق بتنظيم وتسيير مجلس المنافسة</a:t>
            </a:r>
            <a:endParaRPr lang="ar-DZ" sz="3200" dirty="0">
              <a:cs typeface="Sultan normal"/>
            </a:endParaRPr>
          </a:p>
        </p:txBody>
      </p:sp>
    </p:spTree>
    <p:extLst>
      <p:ext uri="{BB962C8B-B14F-4D97-AF65-F5344CB8AC3E}">
        <p14:creationId xmlns:p14="http://schemas.microsoft.com/office/powerpoint/2010/main" val="195991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1338A-FA2A-4C12-996B-E0702BB1B365}" type="slidenum">
              <a:rPr lang="en-US" altLang="ar-DZ" smtClean="0"/>
              <a:pPr/>
              <a:t>11</a:t>
            </a:fld>
            <a:endParaRPr lang="en-US" altLang="ar-DZ"/>
          </a:p>
        </p:txBody>
      </p:sp>
      <p:sp>
        <p:nvSpPr>
          <p:cNvPr id="4" name="عنصر نائب للمحتوى 2"/>
          <p:cNvSpPr txBox="1">
            <a:spLocks/>
          </p:cNvSpPr>
          <p:nvPr/>
        </p:nvSpPr>
        <p:spPr>
          <a:xfrm>
            <a:off x="1974652" y="1519238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4888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79525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163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4305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endParaRPr lang="ar-OM" sz="4400" dirty="0" smtClean="0">
              <a:solidFill>
                <a:prstClr val="black"/>
              </a:solidFill>
            </a:endParaRPr>
          </a:p>
          <a:p>
            <a:pPr>
              <a:lnSpc>
                <a:spcPct val="80000"/>
              </a:lnSpc>
            </a:pPr>
            <a:r>
              <a:rPr lang="ar-OM" sz="3200" dirty="0" smtClean="0">
                <a:solidFill>
                  <a:prstClr val="black"/>
                </a:solidFill>
                <a:latin typeface="Sultan normal"/>
                <a:cs typeface="Mudir MT" pitchFamily="2" charset="-78"/>
              </a:rPr>
              <a:t>مجاله الممارسات المخلة بالمنافسة</a:t>
            </a:r>
          </a:p>
          <a:p>
            <a:pPr>
              <a:lnSpc>
                <a:spcPct val="80000"/>
              </a:lnSpc>
            </a:pPr>
            <a:r>
              <a:rPr lang="ar-OM" sz="3200" dirty="0" smtClean="0">
                <a:solidFill>
                  <a:prstClr val="black"/>
                </a:solidFill>
                <a:latin typeface="Sultan normal"/>
                <a:cs typeface="Mudir MT" pitchFamily="2" charset="-78"/>
              </a:rPr>
              <a:t>الاتفاقيات الافقية و العمودية</a:t>
            </a:r>
          </a:p>
          <a:p>
            <a:pPr>
              <a:lnSpc>
                <a:spcPct val="80000"/>
              </a:lnSpc>
            </a:pPr>
            <a:r>
              <a:rPr lang="ar-OM" sz="3200" dirty="0" smtClean="0">
                <a:solidFill>
                  <a:prstClr val="black"/>
                </a:solidFill>
                <a:latin typeface="Sultan normal"/>
                <a:cs typeface="Mudir MT" pitchFamily="2" charset="-78"/>
              </a:rPr>
              <a:t>الاستغلال المفرط للهيمنة والاحتكار</a:t>
            </a:r>
          </a:p>
          <a:p>
            <a:pPr>
              <a:lnSpc>
                <a:spcPct val="80000"/>
              </a:lnSpc>
            </a:pPr>
            <a:r>
              <a:rPr lang="ar-OM" sz="3200" dirty="0" smtClean="0">
                <a:solidFill>
                  <a:prstClr val="black"/>
                </a:solidFill>
                <a:latin typeface="Sultan normal"/>
                <a:cs typeface="Mudir MT" pitchFamily="2" charset="-78"/>
              </a:rPr>
              <a:t>التركيز الاقتصادي: الاندماج والاستحواذ</a:t>
            </a:r>
          </a:p>
        </p:txBody>
      </p:sp>
      <p:sp>
        <p:nvSpPr>
          <p:cNvPr id="5" name="عنوان 3"/>
          <p:cNvSpPr txBox="1">
            <a:spLocks/>
          </p:cNvSpPr>
          <p:nvPr/>
        </p:nvSpPr>
        <p:spPr>
          <a:xfrm>
            <a:off x="5219700" y="477838"/>
            <a:ext cx="2832100" cy="792162"/>
          </a:xfrm>
          <a:prstGeom prst="rect">
            <a:avLst/>
          </a:prstGeom>
        </p:spPr>
        <p:txBody>
          <a:bodyPr>
            <a:normAutofit/>
          </a:bodyPr>
          <a:lstStyle>
            <a:lvl1pPr algn="l" rtl="1" eaLnBrk="0" fontAlgn="base" hangingPunct="0">
              <a:spcBef>
                <a:spcPct val="0"/>
              </a:spcBef>
              <a:spcAft>
                <a:spcPct val="0"/>
              </a:spcAft>
              <a:defRPr sz="46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1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defRPr>
            </a:lvl2pPr>
            <a:lvl3pPr algn="l" rtl="1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defRPr>
            </a:lvl3pPr>
            <a:lvl4pPr algn="l" rtl="1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defRPr>
            </a:lvl4pPr>
            <a:lvl5pPr algn="l" rtl="1" eaLnBrk="0" fontAlgn="base" hangingPunct="0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itchFamily="18" charset="0"/>
                <a:cs typeface="Times New Roman" pitchFamily="18" charset="0"/>
              </a:defRPr>
            </a:lvl9pPr>
          </a:lstStyle>
          <a:p>
            <a:pPr algn="ctr"/>
            <a:r>
              <a:rPr lang="ar-OM" sz="4000" b="1" dirty="0" smtClean="0">
                <a:solidFill>
                  <a:srgbClr val="C00000"/>
                </a:solidFill>
                <a:latin typeface="Sultan normal"/>
                <a:ea typeface="+mn-ea"/>
                <a:cs typeface="Mudir MT" pitchFamily="2" charset="-78"/>
              </a:rPr>
              <a:t>قانون المنافسة</a:t>
            </a:r>
            <a:endParaRPr lang="ar-SA" sz="4000" b="1" dirty="0">
              <a:solidFill>
                <a:srgbClr val="C00000"/>
              </a:solidFill>
              <a:latin typeface="Sultan normal"/>
              <a:ea typeface="+mn-ea"/>
              <a:cs typeface="Mudi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0289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ChangeArrowheads="1"/>
          </p:cNvSpPr>
          <p:nvPr/>
        </p:nvSpPr>
        <p:spPr bwMode="auto">
          <a:xfrm>
            <a:off x="3124200" y="609600"/>
            <a:ext cx="609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0">
              <a:defRPr/>
            </a:pPr>
            <a:endParaRPr lang="ar-SA" sz="3200" b="1" dirty="0">
              <a:effectLst>
                <a:outerShdw blurRad="38100" dist="38100" dir="2700000" algn="tl">
                  <a:srgbClr val="000000"/>
                </a:outerShdw>
              </a:effectLst>
              <a:latin typeface="Garamond" pitchFamily="26" charset="0"/>
              <a:cs typeface="Andalus" pitchFamily="10" charset="-78"/>
            </a:endParaRPr>
          </a:p>
          <a:p>
            <a:pPr algn="ctr">
              <a:defRPr/>
            </a:pPr>
            <a:r>
              <a:rPr lang="ar-DZ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26" charset="0"/>
                <a:cs typeface="Andalus" pitchFamily="10" charset="-78"/>
              </a:rPr>
              <a:t> </a:t>
            </a:r>
            <a:r>
              <a:rPr lang="ar-DZ" sz="4000" b="1" spc="-100" dirty="0">
                <a:solidFill>
                  <a:srgbClr val="C00000"/>
                </a:solidFill>
                <a:latin typeface="Sultan normal"/>
                <a:cs typeface="Mudir MT" pitchFamily="2" charset="-78"/>
              </a:rPr>
              <a:t>آلية عمل </a:t>
            </a:r>
            <a:r>
              <a:rPr lang="ar-SA" sz="4000" b="1" spc="-100" dirty="0">
                <a:solidFill>
                  <a:srgbClr val="C00000"/>
                </a:solidFill>
                <a:latin typeface="Sultan normal"/>
                <a:cs typeface="Mudir MT" pitchFamily="2" charset="-78"/>
              </a:rPr>
              <a:t>قانون </a:t>
            </a:r>
            <a:r>
              <a:rPr lang="ar-SA" sz="4000" b="1" spc="-100" dirty="0">
                <a:solidFill>
                  <a:srgbClr val="C00000"/>
                </a:solidFill>
                <a:latin typeface="Sultan normal"/>
                <a:cs typeface="Mudir MT" pitchFamily="2" charset="-78"/>
              </a:rPr>
              <a:t>المنافسة</a:t>
            </a:r>
            <a:endParaRPr lang="fr-FR" sz="4000" b="1" spc="-100" dirty="0">
              <a:solidFill>
                <a:srgbClr val="C00000"/>
              </a:solidFill>
              <a:latin typeface="Sultan normal"/>
              <a:cs typeface="Mudir MT" pitchFamily="2" charset="-78"/>
            </a:endParaRPr>
          </a:p>
          <a:p>
            <a:pPr algn="ctr" rtl="0">
              <a:defRPr/>
            </a:pPr>
            <a:r>
              <a:rPr lang="fr-FR" sz="2400" dirty="0">
                <a:latin typeface="Times New Roman" pitchFamily="26" charset="0"/>
                <a:cs typeface="Times New Roman (Arabic)" charset="-78"/>
              </a:rPr>
              <a:t>      </a:t>
            </a:r>
            <a:endParaRPr lang="en-US" altLang="ar-SA" sz="2400" dirty="0">
              <a:latin typeface="Times New Roman" pitchFamily="26" charset="0"/>
              <a:cs typeface="Times New Roman (Arabic)" charset="-78"/>
            </a:endParaRPr>
          </a:p>
        </p:txBody>
      </p:sp>
      <p:grpSp>
        <p:nvGrpSpPr>
          <p:cNvPr id="25603" name="Group 1045"/>
          <p:cNvGrpSpPr>
            <a:grpSpLocks/>
          </p:cNvGrpSpPr>
          <p:nvPr/>
        </p:nvGrpSpPr>
        <p:grpSpPr bwMode="auto">
          <a:xfrm>
            <a:off x="2057400" y="2198688"/>
            <a:ext cx="8229600" cy="4049713"/>
            <a:chOff x="336" y="1001"/>
            <a:chExt cx="5184" cy="2551"/>
          </a:xfrm>
        </p:grpSpPr>
        <p:sp>
          <p:nvSpPr>
            <p:cNvPr id="25615" name="Oval 1029"/>
            <p:cNvSpPr>
              <a:spLocks noChangeArrowheads="1"/>
            </p:cNvSpPr>
            <p:nvPr/>
          </p:nvSpPr>
          <p:spPr bwMode="auto">
            <a:xfrm>
              <a:off x="2112" y="1156"/>
              <a:ext cx="2016" cy="1488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SA" altLang="ar-DZ" sz="2400" b="1">
                  <a:solidFill>
                    <a:srgbClr val="FF0000"/>
                  </a:solidFill>
                  <a:cs typeface="Mudir MT" pitchFamily="2" charset="-78"/>
                </a:rPr>
                <a:t>إقتصاد السوق = حرية مطلقة</a:t>
              </a:r>
              <a:endParaRPr lang="fr-FR" altLang="ar-DZ" sz="2400" b="1">
                <a:solidFill>
                  <a:srgbClr val="FF0000"/>
                </a:solidFill>
                <a:cs typeface="Mudir MT" pitchFamily="2" charset="-78"/>
              </a:endParaRPr>
            </a:p>
          </p:txBody>
        </p:sp>
        <p:sp>
          <p:nvSpPr>
            <p:cNvPr id="25616" name="Oval 1030"/>
            <p:cNvSpPr>
              <a:spLocks noChangeArrowheads="1"/>
            </p:cNvSpPr>
            <p:nvPr/>
          </p:nvSpPr>
          <p:spPr bwMode="auto">
            <a:xfrm>
              <a:off x="336" y="1392"/>
              <a:ext cx="1344" cy="1008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SA" altLang="ar-DZ" b="1">
                  <a:cs typeface="Mudir MT" pitchFamily="2" charset="-78"/>
                </a:rPr>
                <a:t>إقتصاد متوازن </a:t>
              </a:r>
            </a:p>
            <a:p>
              <a:pPr algn="ctr" eaLnBrk="1" hangingPunct="1"/>
              <a:r>
                <a:rPr lang="ar-SA" altLang="ar-DZ" b="1">
                  <a:cs typeface="Mudir MT" pitchFamily="2" charset="-78"/>
                </a:rPr>
                <a:t>= أهداف</a:t>
              </a:r>
            </a:p>
            <a:p>
              <a:pPr algn="ctr" eaLnBrk="1" hangingPunct="1"/>
              <a:r>
                <a:rPr lang="ar-SA" altLang="ar-DZ" b="1">
                  <a:cs typeface="Mudir MT" pitchFamily="2" charset="-78"/>
                </a:rPr>
                <a:t>= ضمان تواصل المنافسة</a:t>
              </a:r>
              <a:endParaRPr lang="fr-FR" altLang="ar-DZ" b="1">
                <a:cs typeface="Mudir MT" pitchFamily="2" charset="-78"/>
              </a:endParaRPr>
            </a:p>
          </p:txBody>
        </p:sp>
        <p:sp>
          <p:nvSpPr>
            <p:cNvPr id="25617" name="Oval 1031"/>
            <p:cNvSpPr>
              <a:spLocks noChangeArrowheads="1"/>
            </p:cNvSpPr>
            <p:nvPr/>
          </p:nvSpPr>
          <p:spPr bwMode="auto">
            <a:xfrm>
              <a:off x="4512" y="1584"/>
              <a:ext cx="1008" cy="768"/>
            </a:xfrm>
            <a:prstGeom prst="ellipse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SA" altLang="ar-DZ" sz="2400" b="1">
                  <a:cs typeface="Mudir MT" pitchFamily="2" charset="-78"/>
                </a:rPr>
                <a:t>إقتصاد موجّه</a:t>
              </a:r>
              <a:endParaRPr lang="fr-FR" altLang="ar-DZ" sz="2400" b="1">
                <a:cs typeface="Mudir MT" pitchFamily="2" charset="-78"/>
              </a:endParaRPr>
            </a:p>
          </p:txBody>
        </p:sp>
        <p:sp>
          <p:nvSpPr>
            <p:cNvPr id="25618" name="Rectangle 1034"/>
            <p:cNvSpPr>
              <a:spLocks noChangeArrowheads="1"/>
            </p:cNvSpPr>
            <p:nvPr/>
          </p:nvSpPr>
          <p:spPr bwMode="auto">
            <a:xfrm rot="-5400000">
              <a:off x="3528" y="1608"/>
              <a:ext cx="1584" cy="384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SA" altLang="ar-DZ" sz="4000" b="1" spc="-100" dirty="0">
                  <a:solidFill>
                    <a:srgbClr val="C00000"/>
                  </a:solidFill>
                  <a:latin typeface="Sultan normal"/>
                  <a:cs typeface="Mudir MT" pitchFamily="2" charset="-78"/>
                </a:rPr>
                <a:t>ضوابط إدارية</a:t>
              </a:r>
              <a:endParaRPr lang="fr-FR" altLang="ar-DZ" sz="4000" b="1" spc="-100" dirty="0">
                <a:solidFill>
                  <a:srgbClr val="C00000"/>
                </a:solidFill>
                <a:latin typeface="Sultan normal"/>
                <a:cs typeface="Mudir MT" pitchFamily="2" charset="-78"/>
              </a:endParaRPr>
            </a:p>
          </p:txBody>
        </p:sp>
        <p:sp>
          <p:nvSpPr>
            <p:cNvPr id="25619" name="Rectangle 1035"/>
            <p:cNvSpPr>
              <a:spLocks noChangeArrowheads="1"/>
            </p:cNvSpPr>
            <p:nvPr/>
          </p:nvSpPr>
          <p:spPr bwMode="auto">
            <a:xfrm rot="16200000">
              <a:off x="1064" y="1601"/>
              <a:ext cx="1632" cy="432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SA" altLang="ar-DZ" sz="4000" b="1" spc="-100" dirty="0">
                  <a:solidFill>
                    <a:srgbClr val="C00000"/>
                  </a:solidFill>
                  <a:latin typeface="Sultan normal"/>
                  <a:cs typeface="Mudir MT" pitchFamily="2" charset="-78"/>
                </a:rPr>
                <a:t>سياسة</a:t>
              </a:r>
              <a:r>
                <a:rPr lang="ar-SA" altLang="ar-DZ" sz="2400" b="1" dirty="0">
                  <a:solidFill>
                    <a:schemeClr val="bg2"/>
                  </a:solidFill>
                  <a:cs typeface="Mudir MT" pitchFamily="2" charset="-78"/>
                </a:rPr>
                <a:t> </a:t>
              </a:r>
              <a:r>
                <a:rPr lang="ar-SA" altLang="ar-DZ" sz="4000" b="1" spc="-100" dirty="0">
                  <a:solidFill>
                    <a:srgbClr val="C00000"/>
                  </a:solidFill>
                  <a:latin typeface="Sultan normal"/>
                  <a:cs typeface="Mudir MT" pitchFamily="2" charset="-78"/>
                </a:rPr>
                <a:t>المنافسة</a:t>
              </a:r>
              <a:endParaRPr lang="fr-FR" altLang="ar-DZ" sz="4000" b="1" spc="-100" dirty="0">
                <a:solidFill>
                  <a:srgbClr val="C00000"/>
                </a:solidFill>
                <a:latin typeface="Sultan normal"/>
                <a:cs typeface="Mudir MT" pitchFamily="2" charset="-78"/>
              </a:endParaRPr>
            </a:p>
          </p:txBody>
        </p:sp>
        <p:sp>
          <p:nvSpPr>
            <p:cNvPr id="25620" name="Oval 1036"/>
            <p:cNvSpPr>
              <a:spLocks noChangeArrowheads="1"/>
            </p:cNvSpPr>
            <p:nvPr/>
          </p:nvSpPr>
          <p:spPr bwMode="auto">
            <a:xfrm>
              <a:off x="3696" y="2880"/>
              <a:ext cx="1200" cy="672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SA" altLang="ar-DZ" sz="2200" b="1" dirty="0">
                  <a:solidFill>
                    <a:srgbClr val="002060"/>
                  </a:solidFill>
                  <a:cs typeface="Mudir MT" pitchFamily="2" charset="-78"/>
                </a:rPr>
                <a:t>مراقبة مباشرة</a:t>
              </a:r>
              <a:endParaRPr lang="fr-FR" altLang="ar-DZ" sz="2200" b="1" dirty="0">
                <a:solidFill>
                  <a:srgbClr val="002060"/>
                </a:solidFill>
                <a:cs typeface="Mudir MT" pitchFamily="2" charset="-78"/>
              </a:endParaRPr>
            </a:p>
          </p:txBody>
        </p:sp>
        <p:sp>
          <p:nvSpPr>
            <p:cNvPr id="25621" name="Oval 1037"/>
            <p:cNvSpPr>
              <a:spLocks noChangeArrowheads="1"/>
            </p:cNvSpPr>
            <p:nvPr/>
          </p:nvSpPr>
          <p:spPr bwMode="auto">
            <a:xfrm>
              <a:off x="1296" y="2928"/>
              <a:ext cx="1200" cy="624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ar-SA" altLang="ar-DZ" sz="2200" b="1" dirty="0">
                  <a:solidFill>
                    <a:srgbClr val="002060"/>
                  </a:solidFill>
                  <a:cs typeface="Mudir MT" pitchFamily="2" charset="-78"/>
                </a:rPr>
                <a:t>مراقبة غير مباشرة</a:t>
              </a:r>
              <a:endParaRPr lang="fr-FR" altLang="ar-DZ" sz="2200" b="1" dirty="0">
                <a:solidFill>
                  <a:srgbClr val="002060"/>
                </a:solidFill>
                <a:cs typeface="Mudir MT" pitchFamily="2" charset="-78"/>
              </a:endParaRPr>
            </a:p>
          </p:txBody>
        </p:sp>
        <p:sp>
          <p:nvSpPr>
            <p:cNvPr id="25622" name="AutoShape 1043"/>
            <p:cNvSpPr>
              <a:spLocks noChangeArrowheads="1"/>
            </p:cNvSpPr>
            <p:nvPr/>
          </p:nvSpPr>
          <p:spPr bwMode="auto">
            <a:xfrm>
              <a:off x="1824" y="2640"/>
              <a:ext cx="144" cy="288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ar-DZ"/>
            </a:p>
          </p:txBody>
        </p:sp>
        <p:sp>
          <p:nvSpPr>
            <p:cNvPr id="25623" name="AutoShape 1044"/>
            <p:cNvSpPr>
              <a:spLocks noChangeArrowheads="1"/>
            </p:cNvSpPr>
            <p:nvPr/>
          </p:nvSpPr>
          <p:spPr bwMode="auto">
            <a:xfrm>
              <a:off x="4224" y="2592"/>
              <a:ext cx="144" cy="288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anose="02020404030301010803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ar-DZ"/>
            </a:p>
          </p:txBody>
        </p:sp>
      </p:grpSp>
      <p:sp>
        <p:nvSpPr>
          <p:cNvPr id="25604" name="AutoShape 1047"/>
          <p:cNvSpPr>
            <a:spLocks noChangeArrowheads="1"/>
          </p:cNvSpPr>
          <p:nvPr/>
        </p:nvSpPr>
        <p:spPr bwMode="auto">
          <a:xfrm>
            <a:off x="9372600" y="2438400"/>
            <a:ext cx="228600" cy="685800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ar-DZ"/>
          </a:p>
        </p:txBody>
      </p:sp>
      <p:sp>
        <p:nvSpPr>
          <p:cNvPr id="25605" name="AutoShape 1048"/>
          <p:cNvSpPr>
            <a:spLocks noChangeArrowheads="1"/>
          </p:cNvSpPr>
          <p:nvPr/>
        </p:nvSpPr>
        <p:spPr bwMode="auto">
          <a:xfrm rot="10800000">
            <a:off x="9448800" y="4343400"/>
            <a:ext cx="228600" cy="685800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ar-DZ"/>
          </a:p>
        </p:txBody>
      </p:sp>
      <p:sp>
        <p:nvSpPr>
          <p:cNvPr id="25606" name="AutoShape 1049"/>
          <p:cNvSpPr>
            <a:spLocks noChangeArrowheads="1"/>
          </p:cNvSpPr>
          <p:nvPr/>
        </p:nvSpPr>
        <p:spPr bwMode="auto">
          <a:xfrm>
            <a:off x="6324600" y="2514600"/>
            <a:ext cx="228600" cy="4572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ar-DZ"/>
          </a:p>
        </p:txBody>
      </p:sp>
      <p:sp>
        <p:nvSpPr>
          <p:cNvPr id="25607" name="AutoShape 1050"/>
          <p:cNvSpPr>
            <a:spLocks noChangeArrowheads="1"/>
          </p:cNvSpPr>
          <p:nvPr/>
        </p:nvSpPr>
        <p:spPr bwMode="auto">
          <a:xfrm rot="-3797181">
            <a:off x="5372100" y="2857500"/>
            <a:ext cx="228600" cy="4572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ar-DZ"/>
          </a:p>
        </p:txBody>
      </p:sp>
      <p:sp>
        <p:nvSpPr>
          <p:cNvPr id="25608" name="AutoShape 1051"/>
          <p:cNvSpPr>
            <a:spLocks noChangeArrowheads="1"/>
          </p:cNvSpPr>
          <p:nvPr/>
        </p:nvSpPr>
        <p:spPr bwMode="auto">
          <a:xfrm rot="2192038" flipH="1">
            <a:off x="7315200" y="2819400"/>
            <a:ext cx="228600" cy="4572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ar-DZ"/>
          </a:p>
        </p:txBody>
      </p:sp>
      <p:sp>
        <p:nvSpPr>
          <p:cNvPr id="25609" name="AutoShape 1052"/>
          <p:cNvSpPr>
            <a:spLocks noChangeArrowheads="1"/>
          </p:cNvSpPr>
          <p:nvPr/>
        </p:nvSpPr>
        <p:spPr bwMode="auto">
          <a:xfrm rot="-9137505">
            <a:off x="5562600" y="4038600"/>
            <a:ext cx="228600" cy="4572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ar-DZ"/>
          </a:p>
        </p:txBody>
      </p:sp>
      <p:sp>
        <p:nvSpPr>
          <p:cNvPr id="25610" name="AutoShape 1053"/>
          <p:cNvSpPr>
            <a:spLocks noChangeArrowheads="1"/>
          </p:cNvSpPr>
          <p:nvPr/>
        </p:nvSpPr>
        <p:spPr bwMode="auto">
          <a:xfrm rot="7487762">
            <a:off x="7277100" y="4000500"/>
            <a:ext cx="228600" cy="4572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ar-DZ"/>
          </a:p>
        </p:txBody>
      </p:sp>
      <p:sp>
        <p:nvSpPr>
          <p:cNvPr id="25611" name="AutoShape 1054"/>
          <p:cNvSpPr>
            <a:spLocks noChangeArrowheads="1"/>
          </p:cNvSpPr>
          <p:nvPr/>
        </p:nvSpPr>
        <p:spPr bwMode="auto">
          <a:xfrm rot="10724117">
            <a:off x="6400800" y="4267200"/>
            <a:ext cx="228600" cy="4572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ar-DZ"/>
          </a:p>
        </p:txBody>
      </p:sp>
      <p:sp>
        <p:nvSpPr>
          <p:cNvPr id="25612" name="AutoShape 1068"/>
          <p:cNvSpPr>
            <a:spLocks noChangeArrowheads="1"/>
          </p:cNvSpPr>
          <p:nvPr/>
        </p:nvSpPr>
        <p:spPr bwMode="auto">
          <a:xfrm>
            <a:off x="2743200" y="2895600"/>
            <a:ext cx="685800" cy="228600"/>
          </a:xfrm>
          <a:prstGeom prst="leftArrow">
            <a:avLst>
              <a:gd name="adj1" fmla="val 50000"/>
              <a:gd name="adj2" fmla="val 7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ar-DZ"/>
          </a:p>
        </p:txBody>
      </p:sp>
      <p:sp>
        <p:nvSpPr>
          <p:cNvPr id="25613" name="AutoShape 1069"/>
          <p:cNvSpPr>
            <a:spLocks noChangeArrowheads="1"/>
          </p:cNvSpPr>
          <p:nvPr/>
        </p:nvSpPr>
        <p:spPr bwMode="auto">
          <a:xfrm>
            <a:off x="2743200" y="4114800"/>
            <a:ext cx="685800" cy="228600"/>
          </a:xfrm>
          <a:prstGeom prst="leftArrow">
            <a:avLst>
              <a:gd name="adj1" fmla="val 50000"/>
              <a:gd name="adj2" fmla="val 7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ar-DZ"/>
          </a:p>
        </p:txBody>
      </p:sp>
      <p:sp>
        <p:nvSpPr>
          <p:cNvPr id="25614" name="Text Box 1070"/>
          <p:cNvSpPr txBox="1">
            <a:spLocks noChangeArrowheads="1"/>
          </p:cNvSpPr>
          <p:nvPr/>
        </p:nvSpPr>
        <p:spPr bwMode="auto">
          <a:xfrm>
            <a:off x="1752600" y="6354764"/>
            <a:ext cx="381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fld id="{249F4A6B-7ACA-4D29-914A-800AA59B9ED1}" type="slidenum">
              <a:rPr lang="en-US" altLang="ar-DZ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pPr algn="ctr" eaLnBrk="1" hangingPunct="1">
                <a:spcBef>
                  <a:spcPct val="50000"/>
                </a:spcBef>
              </a:pPr>
              <a:t>12</a:t>
            </a:fld>
            <a:endParaRPr lang="en-US" altLang="ar-DZ" sz="1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197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1338A-FA2A-4C12-996B-E0702BB1B365}" type="slidenum">
              <a:rPr lang="en-US" altLang="ar-DZ" smtClean="0"/>
              <a:pPr/>
              <a:t>13</a:t>
            </a:fld>
            <a:endParaRPr lang="en-US" altLang="ar-DZ"/>
          </a:p>
        </p:txBody>
      </p:sp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881003591"/>
              </p:ext>
            </p:extLst>
          </p:nvPr>
        </p:nvGraphicFramePr>
        <p:xfrm>
          <a:off x="3048000" y="1155700"/>
          <a:ext cx="6096000" cy="429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مستطيل 2"/>
          <p:cNvSpPr/>
          <p:nvPr/>
        </p:nvSpPr>
        <p:spPr>
          <a:xfrm>
            <a:off x="3048000" y="158234"/>
            <a:ext cx="56284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4000" b="1" spc="-100" dirty="0" smtClean="0">
                <a:solidFill>
                  <a:srgbClr val="C00000"/>
                </a:solidFill>
                <a:latin typeface="Sultan normal"/>
                <a:cs typeface="Mudir MT" pitchFamily="2" charset="-78"/>
              </a:rPr>
              <a:t>غايات قانون </a:t>
            </a:r>
            <a:r>
              <a:rPr lang="ar-DZ" sz="4000" b="1" spc="-100" dirty="0">
                <a:solidFill>
                  <a:srgbClr val="C00000"/>
                </a:solidFill>
                <a:latin typeface="Sultan normal"/>
                <a:cs typeface="Mudir MT" pitchFamily="2" charset="-78"/>
              </a:rPr>
              <a:t>المنافسة في </a:t>
            </a:r>
            <a:r>
              <a:rPr lang="ar-DZ" sz="4000" b="1" spc="-100" dirty="0">
                <a:solidFill>
                  <a:srgbClr val="C00000"/>
                </a:solidFill>
                <a:latin typeface="Sultan normal"/>
                <a:cs typeface="Mudir MT" pitchFamily="2" charset="-78"/>
              </a:rPr>
              <a:t>الجزائر</a:t>
            </a:r>
            <a:r>
              <a:rPr lang="ar-DZ" b="1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289447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ar-OM" sz="4000" b="1" dirty="0">
                <a:solidFill>
                  <a:srgbClr val="C00000"/>
                </a:solidFill>
                <a:latin typeface="Sultan normal"/>
                <a:ea typeface="+mn-ea"/>
                <a:cs typeface="Mudir MT" pitchFamily="2" charset="-78"/>
              </a:rPr>
              <a:t>قانون المنافسة في العالم</a:t>
            </a:r>
            <a:endParaRPr lang="ar-SA" sz="4000" b="1" dirty="0">
              <a:solidFill>
                <a:srgbClr val="C00000"/>
              </a:solidFill>
              <a:latin typeface="Sultan normal"/>
              <a:ea typeface="+mn-ea"/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9900" y="1841500"/>
            <a:ext cx="10160000" cy="4800600"/>
          </a:xfrm>
        </p:spPr>
        <p:txBody>
          <a:bodyPr>
            <a:normAutofit/>
          </a:bodyPr>
          <a:lstStyle/>
          <a:p>
            <a:r>
              <a:rPr lang="ar-OM" sz="3200" dirty="0">
                <a:solidFill>
                  <a:prstClr val="black"/>
                </a:solidFill>
                <a:cs typeface="Mudir MT" pitchFamily="2" charset="-78"/>
              </a:rPr>
              <a:t>جل الدول </a:t>
            </a:r>
            <a:r>
              <a:rPr lang="ar-OM" sz="3200" dirty="0">
                <a:solidFill>
                  <a:prstClr val="black"/>
                </a:solidFill>
                <a:cs typeface="Mudir MT" pitchFamily="2" charset="-78"/>
              </a:rPr>
              <a:t>المتقدمة </a:t>
            </a:r>
            <a:r>
              <a:rPr lang="ar-OM" sz="3200" dirty="0">
                <a:solidFill>
                  <a:prstClr val="black"/>
                </a:solidFill>
                <a:cs typeface="Mudir MT" pitchFamily="2" charset="-78"/>
              </a:rPr>
              <a:t>سنت </a:t>
            </a:r>
            <a:r>
              <a:rPr lang="ar-OM" sz="3200" dirty="0">
                <a:solidFill>
                  <a:prstClr val="black"/>
                </a:solidFill>
                <a:cs typeface="Mudir MT" pitchFamily="2" charset="-78"/>
              </a:rPr>
              <a:t>قوانين </a:t>
            </a:r>
            <a:r>
              <a:rPr lang="ar-OM" sz="3200" dirty="0">
                <a:solidFill>
                  <a:prstClr val="black"/>
                </a:solidFill>
                <a:cs typeface="Mudir MT" pitchFamily="2" charset="-78"/>
              </a:rPr>
              <a:t>للمنافسة</a:t>
            </a:r>
          </a:p>
          <a:p>
            <a:r>
              <a:rPr lang="ar-OM" sz="3200" dirty="0">
                <a:solidFill>
                  <a:prstClr val="black"/>
                </a:solidFill>
                <a:cs typeface="Mudir MT" pitchFamily="2" charset="-78"/>
              </a:rPr>
              <a:t>كثير من الدول الصاعدة</a:t>
            </a:r>
          </a:p>
          <a:p>
            <a:r>
              <a:rPr lang="ar-OM" sz="3200" dirty="0">
                <a:solidFill>
                  <a:prstClr val="black"/>
                </a:solidFill>
                <a:cs typeface="Mudir MT" pitchFamily="2" charset="-78"/>
              </a:rPr>
              <a:t>الدول </a:t>
            </a:r>
            <a:r>
              <a:rPr lang="ar-OM" sz="3200" dirty="0">
                <a:solidFill>
                  <a:prstClr val="black"/>
                </a:solidFill>
                <a:cs typeface="Mudir MT" pitchFamily="2" charset="-78"/>
              </a:rPr>
              <a:t>النامية: عدد </a:t>
            </a:r>
            <a:r>
              <a:rPr lang="ar-OM" sz="3200" dirty="0">
                <a:solidFill>
                  <a:prstClr val="black"/>
                </a:solidFill>
                <a:cs typeface="Mudir MT" pitchFamily="2" charset="-78"/>
              </a:rPr>
              <a:t>متزايد، </a:t>
            </a:r>
            <a:r>
              <a:rPr lang="ar-DZ" sz="3200" dirty="0" smtClean="0">
                <a:solidFill>
                  <a:prstClr val="black"/>
                </a:solidFill>
                <a:cs typeface="Mudir MT" pitchFamily="2" charset="-78"/>
              </a:rPr>
              <a:t>أ</a:t>
            </a:r>
            <a:r>
              <a:rPr lang="ar-OM" sz="3200" dirty="0" smtClean="0">
                <a:solidFill>
                  <a:prstClr val="black"/>
                </a:solidFill>
                <a:cs typeface="Mudir MT" pitchFamily="2" charset="-78"/>
              </a:rPr>
              <a:t>غلب </a:t>
            </a:r>
            <a:r>
              <a:rPr lang="ar-OM" sz="3200" dirty="0">
                <a:solidFill>
                  <a:prstClr val="black"/>
                </a:solidFill>
                <a:cs typeface="Mudir MT" pitchFamily="2" charset="-78"/>
              </a:rPr>
              <a:t>الدول العربية  لها قوانين حديثة.</a:t>
            </a:r>
          </a:p>
          <a:p>
            <a:r>
              <a:rPr lang="ar-OM" sz="3200" dirty="0">
                <a:solidFill>
                  <a:prstClr val="black"/>
                </a:solidFill>
                <a:cs typeface="Mudir MT" pitchFamily="2" charset="-78"/>
              </a:rPr>
              <a:t>ضرورة الربط بين التحرير وسن قانون المنافسة</a:t>
            </a:r>
            <a:endParaRPr lang="ar-SA" sz="3200" dirty="0">
              <a:solidFill>
                <a:prstClr val="black"/>
              </a:solidFill>
              <a:cs typeface="Mudi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000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1338A-FA2A-4C12-996B-E0702BB1B365}" type="slidenum">
              <a:rPr lang="en-US" altLang="ar-DZ" smtClean="0"/>
              <a:pPr/>
              <a:t>15</a:t>
            </a:fld>
            <a:endParaRPr lang="en-US" altLang="ar-DZ"/>
          </a:p>
        </p:txBody>
      </p:sp>
      <p:sp>
        <p:nvSpPr>
          <p:cNvPr id="3" name="مستطيل 2"/>
          <p:cNvSpPr/>
          <p:nvPr/>
        </p:nvSpPr>
        <p:spPr>
          <a:xfrm>
            <a:off x="3048000" y="26903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endParaRPr lang="ar-DZ" dirty="0"/>
          </a:p>
        </p:txBody>
      </p:sp>
      <p:sp>
        <p:nvSpPr>
          <p:cNvPr id="4" name="مستطيل 3"/>
          <p:cNvSpPr/>
          <p:nvPr/>
        </p:nvSpPr>
        <p:spPr>
          <a:xfrm>
            <a:off x="1648903" y="243512"/>
            <a:ext cx="74590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4000" b="1" spc="-100" dirty="0" smtClean="0">
                <a:solidFill>
                  <a:srgbClr val="C00000"/>
                </a:solidFill>
                <a:latin typeface="Sultan normal"/>
                <a:cs typeface="Mudir MT" pitchFamily="2" charset="-78"/>
              </a:rPr>
              <a:t>أهم قوانين المنافسة على المستوى الدولي</a:t>
            </a:r>
            <a:endParaRPr lang="ar-DZ" sz="4000" b="1" spc="-100" dirty="0">
              <a:solidFill>
                <a:srgbClr val="C00000"/>
              </a:solidFill>
              <a:latin typeface="Sultan normal"/>
              <a:cs typeface="Mudir MT" pitchFamily="2" charset="-78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90500" y="1166842"/>
            <a:ext cx="103759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2800" dirty="0" smtClean="0">
                <a:solidFill>
                  <a:srgbClr val="222222"/>
                </a:solidFill>
                <a:latin typeface="Arial" panose="020B0604020202020204" pitchFamily="34" charset="0"/>
                <a:cs typeface="Mudir MT" pitchFamily="2" charset="-78"/>
              </a:rPr>
              <a:t>	تميز بوجود ثلاثة قوانين تحظر </a:t>
            </a:r>
            <a:r>
              <a:rPr lang="ar-DZ" sz="2800" dirty="0">
                <a:solidFill>
                  <a:srgbClr val="222222"/>
                </a:solidFill>
                <a:latin typeface="Arial" panose="020B0604020202020204" pitchFamily="34" charset="0"/>
                <a:cs typeface="Mudir MT" pitchFamily="2" charset="-78"/>
              </a:rPr>
              <a:t>الممارسات الاحتكارية و المتنافية مع حرية المنافسة، و </a:t>
            </a:r>
            <a:r>
              <a:rPr lang="ar-DZ" sz="2800" dirty="0" smtClean="0">
                <a:solidFill>
                  <a:srgbClr val="222222"/>
                </a:solidFill>
                <a:latin typeface="Arial" panose="020B0604020202020204" pitchFamily="34" charset="0"/>
                <a:cs typeface="Mudir MT" pitchFamily="2" charset="-78"/>
              </a:rPr>
              <a:t>المتمثلة بالخصوص في :</a:t>
            </a:r>
          </a:p>
          <a:p>
            <a:endParaRPr lang="ar-DZ" sz="2800" dirty="0" smtClean="0">
              <a:solidFill>
                <a:srgbClr val="222222"/>
              </a:solidFill>
              <a:latin typeface="Arial" panose="020B0604020202020204" pitchFamily="34" charset="0"/>
              <a:cs typeface="Mudir MT" pitchFamily="2" charset="-78"/>
            </a:endParaRPr>
          </a:p>
          <a:p>
            <a:pPr marL="571500" indent="-571500">
              <a:buFontTx/>
              <a:buChar char="-"/>
            </a:pPr>
            <a:r>
              <a:rPr lang="ar-DZ" sz="3200" dirty="0" smtClean="0">
                <a:cs typeface="Mudir MT" pitchFamily="2" charset="-78"/>
              </a:rPr>
              <a:t>قانون شيرمان </a:t>
            </a:r>
            <a:r>
              <a:rPr lang="en-US" sz="3200" dirty="0" smtClean="0">
                <a:cs typeface="Mudir MT" pitchFamily="2" charset="-78"/>
              </a:rPr>
              <a:t> </a:t>
            </a:r>
            <a:r>
              <a:rPr lang="en-US" sz="3200" dirty="0">
                <a:cs typeface="Mudir MT" pitchFamily="2" charset="-78"/>
              </a:rPr>
              <a:t>Sherman Antitrust </a:t>
            </a:r>
            <a:r>
              <a:rPr lang="en-US" sz="3200" dirty="0" smtClean="0">
                <a:cs typeface="Mudir MT" pitchFamily="2" charset="-78"/>
              </a:rPr>
              <a:t>Act</a:t>
            </a:r>
            <a:r>
              <a:rPr lang="ar-DZ" sz="3200" dirty="0" smtClean="0">
                <a:cs typeface="Mudir MT" pitchFamily="2" charset="-78"/>
              </a:rPr>
              <a:t> 1890  تحريم الاحتكار والاتفاقيات التي اقيد حرية التجارة والمنافسة</a:t>
            </a:r>
          </a:p>
          <a:p>
            <a:pPr marL="571500" indent="-571500">
              <a:buFontTx/>
              <a:buChar char="-"/>
            </a:pPr>
            <a:r>
              <a:rPr lang="ar-DZ" sz="3200" dirty="0" smtClean="0">
                <a:cs typeface="Mudir MT" pitchFamily="2" charset="-78"/>
              </a:rPr>
              <a:t>قانون </a:t>
            </a:r>
            <a:r>
              <a:rPr lang="ar-DZ" sz="3200" dirty="0" err="1" smtClean="0">
                <a:cs typeface="Mudir MT" pitchFamily="2" charset="-78"/>
              </a:rPr>
              <a:t>كلايتون</a:t>
            </a:r>
            <a:r>
              <a:rPr lang="ar-DZ" sz="3200" dirty="0" smtClean="0">
                <a:cs typeface="Mudir MT" pitchFamily="2" charset="-78"/>
              </a:rPr>
              <a:t> </a:t>
            </a:r>
            <a:r>
              <a:rPr lang="fr-FR" sz="3200" dirty="0" smtClean="0">
                <a:cs typeface="Mudir MT" pitchFamily="2" charset="-78"/>
              </a:rPr>
              <a:t> </a:t>
            </a:r>
            <a:r>
              <a:rPr lang="en-US" sz="3200" dirty="0" err="1" smtClean="0">
                <a:cs typeface="Mudir MT" pitchFamily="2" charset="-78"/>
              </a:rPr>
              <a:t>ClAyton</a:t>
            </a:r>
            <a:r>
              <a:rPr lang="en-US" sz="3200" dirty="0" smtClean="0">
                <a:cs typeface="Mudir MT" pitchFamily="2" charset="-78"/>
              </a:rPr>
              <a:t> </a:t>
            </a:r>
            <a:r>
              <a:rPr lang="en-US" sz="3200" dirty="0">
                <a:cs typeface="Mudir MT" pitchFamily="2" charset="-78"/>
              </a:rPr>
              <a:t>Act </a:t>
            </a:r>
            <a:r>
              <a:rPr lang="ar-DZ" sz="3200" dirty="0" smtClean="0">
                <a:cs typeface="Mudir MT" pitchFamily="2" charset="-78"/>
              </a:rPr>
              <a:t>1914</a:t>
            </a:r>
            <a:r>
              <a:rPr lang="ar-DZ" sz="3200" dirty="0">
                <a:cs typeface="Mudir MT" pitchFamily="2" charset="-78"/>
              </a:rPr>
              <a:t> منع الاتفاقات التي </a:t>
            </a:r>
            <a:r>
              <a:rPr lang="ar-DZ" sz="3200" dirty="0" smtClean="0">
                <a:cs typeface="Mudir MT" pitchFamily="2" charset="-78"/>
              </a:rPr>
              <a:t>يطلق عليها</a:t>
            </a:r>
            <a:r>
              <a:rPr lang="en-US" sz="3200" dirty="0">
                <a:cs typeface="Mudir MT" pitchFamily="2" charset="-78"/>
              </a:rPr>
              <a:t>Tying agreement </a:t>
            </a:r>
            <a:endParaRPr lang="fr-FR" sz="3200" dirty="0" smtClean="0">
              <a:cs typeface="Mudir MT" pitchFamily="2" charset="-78"/>
            </a:endParaRPr>
          </a:p>
          <a:p>
            <a:pPr marL="571500" indent="-571500">
              <a:buFontTx/>
              <a:buChar char="-"/>
            </a:pPr>
            <a:r>
              <a:rPr lang="fr-FR" sz="3200" dirty="0" smtClean="0">
                <a:cs typeface="Mudir MT" pitchFamily="2" charset="-78"/>
              </a:rPr>
              <a:t> </a:t>
            </a:r>
            <a:r>
              <a:rPr lang="ar-DZ" sz="3200" dirty="0" smtClean="0">
                <a:cs typeface="Mudir MT" pitchFamily="2" charset="-78"/>
              </a:rPr>
              <a:t>قانون </a:t>
            </a:r>
            <a:r>
              <a:rPr lang="ar-DZ" sz="3200" dirty="0" err="1" smtClean="0">
                <a:cs typeface="Mudir MT" pitchFamily="2" charset="-78"/>
              </a:rPr>
              <a:t>روبينسون</a:t>
            </a:r>
            <a:r>
              <a:rPr lang="ar-DZ" sz="3200" dirty="0" smtClean="0">
                <a:cs typeface="Mudir MT" pitchFamily="2" charset="-78"/>
              </a:rPr>
              <a:t> </a:t>
            </a:r>
            <a:r>
              <a:rPr lang="en-US" sz="3200" dirty="0" smtClean="0">
                <a:cs typeface="Mudir MT" pitchFamily="2" charset="-78"/>
              </a:rPr>
              <a:t>Robinson </a:t>
            </a:r>
            <a:r>
              <a:rPr lang="en-US" sz="3200" dirty="0">
                <a:cs typeface="Mudir MT" pitchFamily="2" charset="-78"/>
              </a:rPr>
              <a:t>– </a:t>
            </a:r>
            <a:r>
              <a:rPr lang="en-US" sz="3200" dirty="0" err="1">
                <a:cs typeface="Mudir MT" pitchFamily="2" charset="-78"/>
              </a:rPr>
              <a:t>Patman</a:t>
            </a:r>
            <a:r>
              <a:rPr lang="en-US" sz="3200" dirty="0">
                <a:cs typeface="Mudir MT" pitchFamily="2" charset="-78"/>
              </a:rPr>
              <a:t> Act </a:t>
            </a:r>
            <a:r>
              <a:rPr lang="ar-DZ" sz="3200" dirty="0" smtClean="0">
                <a:cs typeface="Mudir MT" pitchFamily="2" charset="-78"/>
              </a:rPr>
              <a:t> حظر </a:t>
            </a:r>
            <a:r>
              <a:rPr lang="ar-DZ" sz="3200" dirty="0">
                <a:cs typeface="Mudir MT" pitchFamily="2" charset="-78"/>
              </a:rPr>
              <a:t>اللجوء للأسعار </a:t>
            </a:r>
            <a:r>
              <a:rPr lang="ar-DZ" sz="3200" dirty="0" smtClean="0">
                <a:cs typeface="Mudir MT" pitchFamily="2" charset="-78"/>
              </a:rPr>
              <a:t>التمييزية أو التفرقة</a:t>
            </a:r>
            <a:endParaRPr lang="ar-DZ" sz="3200" dirty="0">
              <a:cs typeface="Mudi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937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1338A-FA2A-4C12-996B-E0702BB1B365}" type="slidenum">
              <a:rPr lang="en-US" altLang="ar-DZ" smtClean="0"/>
              <a:pPr/>
              <a:t>16</a:t>
            </a:fld>
            <a:endParaRPr lang="en-US" altLang="ar-DZ"/>
          </a:p>
        </p:txBody>
      </p:sp>
      <p:graphicFrame>
        <p:nvGraphicFramePr>
          <p:cNvPr id="24" name="رسم تخطيطي 23"/>
          <p:cNvGraphicFramePr/>
          <p:nvPr>
            <p:extLst>
              <p:ext uri="{D42A27DB-BD31-4B8C-83A1-F6EECF244321}">
                <p14:modId xmlns:p14="http://schemas.microsoft.com/office/powerpoint/2010/main" val="425877043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مستطيل 24"/>
          <p:cNvSpPr/>
          <p:nvPr/>
        </p:nvSpPr>
        <p:spPr>
          <a:xfrm>
            <a:off x="2141320" y="11780"/>
            <a:ext cx="7574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000" b="1" spc="-100" dirty="0">
                <a:solidFill>
                  <a:srgbClr val="C00000"/>
                </a:solidFill>
                <a:latin typeface="Sultan normal"/>
                <a:cs typeface="Mudir MT" pitchFamily="2" charset="-78"/>
              </a:rPr>
              <a:t>أهداف </a:t>
            </a:r>
            <a:r>
              <a:rPr lang="ar-SA" sz="4000" b="1" spc="-100" dirty="0">
                <a:solidFill>
                  <a:srgbClr val="C00000"/>
                </a:solidFill>
                <a:latin typeface="Sultan normal"/>
                <a:cs typeface="Mudir MT" pitchFamily="2" charset="-78"/>
              </a:rPr>
              <a:t>قانون</a:t>
            </a:r>
            <a:r>
              <a:rPr lang="ar-SA" sz="4000" b="1" spc="-100" dirty="0">
                <a:solidFill>
                  <a:srgbClr val="C00000"/>
                </a:solidFill>
                <a:latin typeface="Sultan normal"/>
                <a:cs typeface="Mudir MT" pitchFamily="2" charset="-78"/>
              </a:rPr>
              <a:t> </a:t>
            </a:r>
            <a:r>
              <a:rPr lang="ar-SA" sz="4000" b="1" spc="-100" dirty="0">
                <a:solidFill>
                  <a:srgbClr val="C00000"/>
                </a:solidFill>
                <a:latin typeface="Sultan normal"/>
                <a:cs typeface="Mudir MT" pitchFamily="2" charset="-78"/>
              </a:rPr>
              <a:t>المنافسة</a:t>
            </a:r>
            <a:r>
              <a:rPr lang="ar-SA" sz="4000" b="1" spc="-100" dirty="0">
                <a:solidFill>
                  <a:srgbClr val="C00000"/>
                </a:solidFill>
                <a:latin typeface="Sultan normal"/>
                <a:cs typeface="Mudir MT" pitchFamily="2" charset="-78"/>
              </a:rPr>
              <a:t> على المستوى </a:t>
            </a:r>
            <a:r>
              <a:rPr lang="ar-DZ" sz="4000" b="1" spc="-100" dirty="0">
                <a:solidFill>
                  <a:srgbClr val="C00000"/>
                </a:solidFill>
                <a:latin typeface="Sultan normal"/>
                <a:cs typeface="Mudir MT" pitchFamily="2" charset="-78"/>
              </a:rPr>
              <a:t>الدولي</a:t>
            </a:r>
            <a:endParaRPr lang="ar-DZ" sz="4000" b="1" spc="-100" dirty="0">
              <a:solidFill>
                <a:srgbClr val="C00000"/>
              </a:solidFill>
              <a:latin typeface="Sultan normal"/>
              <a:cs typeface="Mudi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4715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1338A-FA2A-4C12-996B-E0702BB1B365}" type="slidenum">
              <a:rPr lang="en-US" altLang="ar-DZ" smtClean="0"/>
              <a:pPr/>
              <a:t>17</a:t>
            </a:fld>
            <a:endParaRPr lang="en-US" altLang="ar-DZ"/>
          </a:p>
        </p:txBody>
      </p:sp>
      <p:sp>
        <p:nvSpPr>
          <p:cNvPr id="3" name="مستطيل 2"/>
          <p:cNvSpPr/>
          <p:nvPr/>
        </p:nvSpPr>
        <p:spPr>
          <a:xfrm>
            <a:off x="1143000" y="503720"/>
            <a:ext cx="889000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  <a:defRPr/>
            </a:pPr>
            <a:r>
              <a:rPr kumimoji="1" lang="ar-DZ" altLang="ar-OM" sz="3600" b="1" u="sng" dirty="0" smtClean="0">
                <a:solidFill>
                  <a:srgbClr val="0070C0"/>
                </a:solidFill>
                <a:latin typeface="Book Antiqua" pitchFamily="18" charset="0"/>
                <a:cs typeface="Sultan normal" pitchFamily="2" charset="-78"/>
              </a:rPr>
              <a:t>تحديات</a:t>
            </a:r>
            <a:endParaRPr kumimoji="1" lang="ar-SA" altLang="ar-OM" sz="3600" b="1" u="sng" dirty="0">
              <a:solidFill>
                <a:srgbClr val="0070C0"/>
              </a:solidFill>
              <a:latin typeface="Book Antiqua" pitchFamily="18" charset="0"/>
              <a:cs typeface="Sultan normal" pitchFamily="2" charset="-78"/>
            </a:endParaRPr>
          </a:p>
          <a:p>
            <a:pPr lvl="2" algn="just">
              <a:lnSpc>
                <a:spcPct val="75000"/>
              </a:lnSpc>
              <a:spcBef>
                <a:spcPct val="50000"/>
              </a:spcBef>
              <a:buSzPct val="70000"/>
              <a:buFontTx/>
              <a:buBlip>
                <a:blip r:embed="rId2"/>
              </a:buBlip>
              <a:defRPr/>
            </a:pPr>
            <a:r>
              <a:rPr kumimoji="1" lang="ar-SA" altLang="ar-OM" sz="3200" b="1" dirty="0">
                <a:latin typeface="Book Antiqua" pitchFamily="18" charset="0"/>
                <a:cs typeface="Sultan normal" pitchFamily="2" charset="-78"/>
              </a:rPr>
              <a:t>تواجه سلطات المنافسة في الدول النامية عوائق نتيجة عدم توفر مناخ المنافسة.</a:t>
            </a:r>
          </a:p>
          <a:p>
            <a:pPr lvl="2" algn="just">
              <a:lnSpc>
                <a:spcPct val="85000"/>
              </a:lnSpc>
              <a:spcBef>
                <a:spcPct val="50000"/>
              </a:spcBef>
              <a:buSzPct val="70000"/>
              <a:buFontTx/>
              <a:buBlip>
                <a:blip r:embed="rId2"/>
              </a:buBlip>
              <a:defRPr/>
            </a:pPr>
            <a:r>
              <a:rPr kumimoji="1" lang="ar-SA" altLang="ar-OM" sz="3200" b="1" dirty="0" smtClean="0">
                <a:latin typeface="Book Antiqua" pitchFamily="18" charset="0"/>
                <a:cs typeface="Sultan normal" pitchFamily="2" charset="-78"/>
              </a:rPr>
              <a:t>ظهور </a:t>
            </a:r>
            <a:r>
              <a:rPr kumimoji="1" lang="ar-SA" altLang="ar-OM" sz="3200" b="1" dirty="0">
                <a:latin typeface="Book Antiqua" pitchFamily="18" charset="0"/>
                <a:cs typeface="Sultan normal" pitchFamily="2" charset="-78"/>
              </a:rPr>
              <a:t>الحاجة لتوسيع مجال </a:t>
            </a:r>
            <a:r>
              <a:rPr kumimoji="1" lang="ar-SA" altLang="ar-OM" sz="3200" b="1" dirty="0" smtClean="0">
                <a:latin typeface="Book Antiqua" pitchFamily="18" charset="0"/>
                <a:cs typeface="Sultan normal" pitchFamily="2" charset="-78"/>
              </a:rPr>
              <a:t>تطبيق القانون</a:t>
            </a:r>
            <a:r>
              <a:rPr kumimoji="1" lang="ar-DZ" altLang="ar-OM" sz="3200" b="1" dirty="0" smtClean="0">
                <a:latin typeface="Book Antiqua" pitchFamily="18" charset="0"/>
                <a:cs typeface="Sultan normal" pitchFamily="2" charset="-78"/>
              </a:rPr>
              <a:t> </a:t>
            </a:r>
            <a:r>
              <a:rPr kumimoji="1" lang="ar-SA" altLang="ar-OM" sz="3200" b="1" dirty="0" smtClean="0">
                <a:latin typeface="Book Antiqua" pitchFamily="18" charset="0"/>
                <a:cs typeface="Sultan normal" pitchFamily="2" charset="-78"/>
              </a:rPr>
              <a:t>بسبب  </a:t>
            </a:r>
            <a:r>
              <a:rPr kumimoji="1" lang="ar-SA" altLang="ar-OM" sz="3200" b="1" dirty="0">
                <a:latin typeface="Book Antiqua" pitchFamily="18" charset="0"/>
                <a:cs typeface="Sultan normal" pitchFamily="2" charset="-78"/>
              </a:rPr>
              <a:t>تشعب  </a:t>
            </a:r>
            <a:r>
              <a:rPr kumimoji="1" lang="ar-SA" altLang="ar-OM" sz="3200" b="1" dirty="0" smtClean="0">
                <a:latin typeface="Book Antiqua" pitchFamily="18" charset="0"/>
                <a:cs typeface="Sultan normal" pitchFamily="2" charset="-78"/>
              </a:rPr>
              <a:t>قضايا </a:t>
            </a:r>
            <a:r>
              <a:rPr kumimoji="1" lang="ar-SA" altLang="ar-OM" sz="3200" b="1" dirty="0">
                <a:latin typeface="Book Antiqua" pitchFamily="18" charset="0"/>
                <a:cs typeface="Sultan normal" pitchFamily="2" charset="-78"/>
              </a:rPr>
              <a:t>المنافسة ( الاقتصاد الشبكي وسلطات تعديلية ) .</a:t>
            </a:r>
          </a:p>
          <a:p>
            <a:pPr lvl="2" algn="just">
              <a:lnSpc>
                <a:spcPct val="75000"/>
              </a:lnSpc>
              <a:spcBef>
                <a:spcPct val="50000"/>
              </a:spcBef>
              <a:buSzPct val="70000"/>
              <a:buFontTx/>
              <a:buBlip>
                <a:blip r:embed="rId2"/>
              </a:buBlip>
              <a:defRPr/>
            </a:pPr>
            <a:r>
              <a:rPr kumimoji="1" lang="ar-SA" altLang="ar-OM" sz="3200" b="1" dirty="0" smtClean="0">
                <a:latin typeface="Book Antiqua" pitchFamily="18" charset="0"/>
                <a:cs typeface="Sultan normal" pitchFamily="2" charset="-78"/>
              </a:rPr>
              <a:t>ممارسات</a:t>
            </a:r>
            <a:r>
              <a:rPr kumimoji="1" lang="ar-DZ" altLang="ar-OM" sz="3200" b="1" dirty="0" smtClean="0">
                <a:latin typeface="Book Antiqua" pitchFamily="18" charset="0"/>
                <a:cs typeface="Sultan normal" pitchFamily="2" charset="-78"/>
              </a:rPr>
              <a:t> </a:t>
            </a:r>
            <a:r>
              <a:rPr kumimoji="1" lang="ar-SA" altLang="ar-OM" sz="3200" b="1" dirty="0" smtClean="0">
                <a:latin typeface="Book Antiqua" pitchFamily="18" charset="0"/>
                <a:cs typeface="Sultan normal" pitchFamily="2" charset="-78"/>
              </a:rPr>
              <a:t>جديدة </a:t>
            </a:r>
            <a:r>
              <a:rPr kumimoji="1" lang="ar-SA" altLang="ar-OM" sz="3200" b="1" dirty="0">
                <a:latin typeface="Book Antiqua" pitchFamily="18" charset="0"/>
                <a:cs typeface="Sultan normal" pitchFamily="2" charset="-78"/>
              </a:rPr>
              <a:t>مثل </a:t>
            </a:r>
            <a:r>
              <a:rPr kumimoji="1" lang="ar-SA" altLang="ar-OM" sz="3200" b="1" dirty="0" err="1">
                <a:latin typeface="Book Antiqua" pitchFamily="18" charset="0"/>
                <a:cs typeface="Sultan normal" pitchFamily="2" charset="-78"/>
              </a:rPr>
              <a:t>الكرتلات</a:t>
            </a:r>
            <a:r>
              <a:rPr kumimoji="1" lang="ar-SA" altLang="ar-OM" sz="3200" b="1" dirty="0">
                <a:latin typeface="Book Antiqua" pitchFamily="18" charset="0"/>
                <a:cs typeface="Sultan normal" pitchFamily="2" charset="-78"/>
              </a:rPr>
              <a:t> </a:t>
            </a:r>
            <a:r>
              <a:rPr kumimoji="1" lang="ar-SA" altLang="ar-OM" sz="3200" b="1" dirty="0" err="1">
                <a:latin typeface="Book Antiqua" pitchFamily="18" charset="0"/>
                <a:cs typeface="Sultan normal" pitchFamily="2" charset="-78"/>
              </a:rPr>
              <a:t>والإتفاقات</a:t>
            </a:r>
            <a:r>
              <a:rPr kumimoji="1" lang="ar-SA" altLang="ar-OM" sz="3200" b="1" dirty="0">
                <a:latin typeface="Book Antiqua" pitchFamily="18" charset="0"/>
                <a:cs typeface="Sultan normal" pitchFamily="2" charset="-78"/>
              </a:rPr>
              <a:t> لشركات متعددة الجنسيات مرتبطة بالعولمة </a:t>
            </a:r>
            <a:r>
              <a:rPr kumimoji="1" lang="ar-SA" altLang="ar-OM" sz="3200" b="1" dirty="0" smtClean="0">
                <a:latin typeface="Book Antiqua" pitchFamily="18" charset="0"/>
                <a:cs typeface="Sultan normal" pitchFamily="2" charset="-78"/>
              </a:rPr>
              <a:t>.</a:t>
            </a:r>
            <a:endParaRPr kumimoji="1" lang="ar-DZ" altLang="ar-OM" sz="3200" b="1" dirty="0" smtClean="0">
              <a:latin typeface="Book Antiqua" pitchFamily="18" charset="0"/>
              <a:cs typeface="Sultan normal" pitchFamily="2" charset="-78"/>
            </a:endParaRPr>
          </a:p>
          <a:p>
            <a:pPr lvl="2" algn="just">
              <a:lnSpc>
                <a:spcPct val="75000"/>
              </a:lnSpc>
              <a:spcBef>
                <a:spcPct val="50000"/>
              </a:spcBef>
              <a:buSzPct val="70000"/>
              <a:buFontTx/>
              <a:buBlip>
                <a:blip r:embed="rId2"/>
              </a:buBlip>
              <a:defRPr/>
            </a:pPr>
            <a:r>
              <a:rPr kumimoji="1" lang="ar-SA" altLang="ar-OM" sz="3200" b="1" dirty="0">
                <a:latin typeface="Book Antiqua" pitchFamily="18" charset="0"/>
                <a:cs typeface="Sultan normal" pitchFamily="2" charset="-78"/>
              </a:rPr>
              <a:t>بروز الحاجة إلى تدعيم التعاون الجهوي والدولي .</a:t>
            </a:r>
          </a:p>
          <a:p>
            <a:pPr lvl="2" algn="just">
              <a:lnSpc>
                <a:spcPct val="75000"/>
              </a:lnSpc>
              <a:spcBef>
                <a:spcPct val="50000"/>
              </a:spcBef>
              <a:buSzPct val="70000"/>
              <a:buFontTx/>
              <a:buBlip>
                <a:blip r:embed="rId2"/>
              </a:buBlip>
              <a:defRPr/>
            </a:pPr>
            <a:r>
              <a:rPr kumimoji="1" lang="ar-SA" altLang="ar-OM" sz="3200" b="1" dirty="0">
                <a:latin typeface="Book Antiqua" pitchFamily="18" charset="0"/>
                <a:cs typeface="Sultan normal" pitchFamily="2" charset="-78"/>
              </a:rPr>
              <a:t> العمل على إبرام اتفاقيات ثنائية ومتعددة الأطراف لتجاوز واحتواء مخاطر الاقتصاد الكوني.</a:t>
            </a:r>
            <a:endParaRPr kumimoji="1" lang="fr-FR" altLang="ar-OM" sz="3200" b="1" dirty="0">
              <a:latin typeface="Book Antiqua" pitchFamily="18" charset="0"/>
              <a:cs typeface="Sultan normal" pitchFamily="2" charset="-78"/>
            </a:endParaRPr>
          </a:p>
          <a:p>
            <a:pPr lvl="2" algn="just">
              <a:lnSpc>
                <a:spcPct val="75000"/>
              </a:lnSpc>
              <a:spcBef>
                <a:spcPct val="50000"/>
              </a:spcBef>
              <a:buSzPct val="70000"/>
              <a:buFontTx/>
              <a:buBlip>
                <a:blip r:embed="rId2"/>
              </a:buBlip>
              <a:defRPr/>
            </a:pPr>
            <a:endParaRPr kumimoji="1" lang="ar-SA" altLang="ar-OM" sz="3200" b="1" dirty="0">
              <a:latin typeface="Book Antiqua" pitchFamily="18" charset="0"/>
              <a:cs typeface="Sultan normal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532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639762"/>
          </a:xfrm>
        </p:spPr>
        <p:txBody>
          <a:bodyPr/>
          <a:lstStyle/>
          <a:p>
            <a:pPr algn="ctr"/>
            <a:r>
              <a:rPr lang="ar-DZ" altLang="ar-OM" sz="4400" b="1" dirty="0" smtClean="0">
                <a:solidFill>
                  <a:srgbClr val="C00000"/>
                </a:solidFill>
                <a:cs typeface="Sultan normal" pitchFamily="2" charset="-78"/>
              </a:rPr>
              <a:t>الملخص</a:t>
            </a:r>
            <a:endParaRPr lang="ar-DZ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1046163"/>
            <a:ext cx="10160000" cy="4800600"/>
          </a:xfrm>
        </p:spPr>
        <p:txBody>
          <a:bodyPr/>
          <a:lstStyle/>
          <a:p>
            <a:pPr algn="just" eaLnBrk="1" hangingPunct="1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ar-SA" altLang="ar-DZ" sz="2800" b="1" dirty="0" smtClean="0">
                <a:cs typeface="Mudir MT" pitchFamily="2" charset="-78"/>
              </a:rPr>
              <a:t> </a:t>
            </a:r>
            <a:r>
              <a:rPr lang="ar-SA" altLang="ar-DZ" sz="2800" b="1" dirty="0" smtClean="0">
                <a:cs typeface="Sultan normal"/>
              </a:rPr>
              <a:t>سياسة المنافسة مفهوم حديث العهد، ظهر خلال الثمانينات على إثر سقوط النظام </a:t>
            </a:r>
            <a:r>
              <a:rPr lang="ar-SA" altLang="ar-DZ" sz="2800" b="1" dirty="0" err="1" smtClean="0">
                <a:cs typeface="Sultan normal"/>
              </a:rPr>
              <a:t>الاشتراكى</a:t>
            </a:r>
            <a:r>
              <a:rPr lang="ar-SA" altLang="ar-DZ" sz="2800" b="1" dirty="0" smtClean="0">
                <a:cs typeface="Sultan normal"/>
              </a:rPr>
              <a:t> والتوجه نحو </a:t>
            </a:r>
            <a:r>
              <a:rPr lang="ar-SA" altLang="ar-DZ" sz="2800" b="1" dirty="0" err="1" smtClean="0">
                <a:cs typeface="Sultan normal"/>
              </a:rPr>
              <a:t>إقتصاديات</a:t>
            </a:r>
            <a:r>
              <a:rPr lang="ar-SA" altLang="ar-DZ" sz="2800" b="1" dirty="0" smtClean="0">
                <a:cs typeface="Sultan normal"/>
              </a:rPr>
              <a:t> السوق.</a:t>
            </a:r>
          </a:p>
          <a:p>
            <a:pPr algn="just" eaLnBrk="1" hangingPunct="1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ar-SA" altLang="ar-DZ" sz="2800" b="1" dirty="0" smtClean="0">
                <a:cs typeface="Sultan normal"/>
              </a:rPr>
              <a:t> صدرت قوانين المنافسة لأول مرة في كندا (سنة 1889) والولايات المتحدة (سنة 1890).</a:t>
            </a:r>
          </a:p>
          <a:p>
            <a:pPr algn="just" eaLnBrk="1" hangingPunct="1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ar-SA" altLang="ar-DZ" sz="2800" b="1" dirty="0" smtClean="0">
                <a:cs typeface="Sultan normal"/>
              </a:rPr>
              <a:t>  نالت </a:t>
            </a:r>
            <a:r>
              <a:rPr lang="ar-SA" altLang="ar-DZ" sz="2800" b="1" dirty="0" err="1" smtClean="0">
                <a:cs typeface="Sultan normal"/>
              </a:rPr>
              <a:t>إهتمام</a:t>
            </a:r>
            <a:r>
              <a:rPr lang="ar-SA" altLang="ar-DZ" sz="2800" b="1" dirty="0" smtClean="0">
                <a:cs typeface="Sultan normal"/>
              </a:rPr>
              <a:t> </a:t>
            </a:r>
            <a:r>
              <a:rPr lang="ar-SA" altLang="ar-DZ" sz="2800" b="1" dirty="0" err="1" smtClean="0">
                <a:cs typeface="Sultan normal"/>
              </a:rPr>
              <a:t>الأنكتاد</a:t>
            </a:r>
            <a:r>
              <a:rPr lang="ar-SA" altLang="ar-DZ" sz="2800" b="1" dirty="0" smtClean="0">
                <a:cs typeface="Sultan normal"/>
              </a:rPr>
              <a:t> والمنظمة العالمية للتجارة وخصصت لها جانبا هاما من نشاطها</a:t>
            </a:r>
            <a:r>
              <a:rPr lang="ar-DZ" altLang="ar-DZ" sz="2800" b="1" dirty="0" smtClean="0">
                <a:cs typeface="Sultan normal"/>
              </a:rPr>
              <a:t>.</a:t>
            </a:r>
            <a:endParaRPr lang="ar-SA" altLang="ar-DZ" sz="2800" b="1" dirty="0" smtClean="0">
              <a:cs typeface="Sultan normal"/>
            </a:endParaRPr>
          </a:p>
          <a:p>
            <a:pPr algn="just" eaLnBrk="1" hangingPunct="1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ar-SA" altLang="ar-DZ" sz="2800" b="1" dirty="0" smtClean="0">
                <a:cs typeface="Sultan normal"/>
              </a:rPr>
              <a:t> تم تخصيص فقرات مطولة لهذه المسألة في الإعلان الوزاري </a:t>
            </a:r>
            <a:r>
              <a:rPr lang="ar-SA" altLang="ar-DZ" sz="2800" b="1" dirty="0" err="1" smtClean="0">
                <a:cs typeface="Sultan normal"/>
              </a:rPr>
              <a:t>لسنغفورة</a:t>
            </a:r>
            <a:r>
              <a:rPr lang="ar-SA" altLang="ar-DZ" sz="2800" b="1" dirty="0" smtClean="0">
                <a:cs typeface="Sultan normal"/>
              </a:rPr>
              <a:t> (مسائل </a:t>
            </a:r>
            <a:r>
              <a:rPr lang="ar-SA" altLang="ar-DZ" sz="2800" b="1" dirty="0" err="1" smtClean="0">
                <a:cs typeface="Sultan normal"/>
              </a:rPr>
              <a:t>سنغفورة</a:t>
            </a:r>
            <a:r>
              <a:rPr lang="ar-SA" altLang="ar-DZ" sz="2800" b="1" dirty="0" smtClean="0">
                <a:cs typeface="Sultan normal"/>
              </a:rPr>
              <a:t> ديسمبر 1996) والدوحة (نوفمبر 2001).</a:t>
            </a:r>
          </a:p>
          <a:p>
            <a:pPr algn="just" eaLnBrk="1" hangingPunct="1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ar-SA" altLang="ar-DZ" sz="2800" b="1" dirty="0" smtClean="0">
                <a:cs typeface="Sultan normal"/>
              </a:rPr>
              <a:t> أخذت </a:t>
            </a:r>
            <a:r>
              <a:rPr lang="fr-FR" altLang="ar-DZ" sz="2800" b="1" dirty="0" smtClean="0">
                <a:cs typeface="Sultan normal"/>
              </a:rPr>
              <a:t> </a:t>
            </a:r>
            <a:r>
              <a:rPr lang="ar-SA" altLang="ar-DZ" sz="2800" b="1" dirty="0" smtClean="0">
                <a:cs typeface="Sultan normal"/>
              </a:rPr>
              <a:t>سياسة</a:t>
            </a:r>
            <a:r>
              <a:rPr lang="fr-FR" altLang="ar-DZ" sz="2800" b="1" dirty="0" smtClean="0">
                <a:cs typeface="Sultan normal"/>
              </a:rPr>
              <a:t> </a:t>
            </a:r>
            <a:r>
              <a:rPr lang="ar-SA" altLang="ar-DZ" sz="2800" b="1" dirty="0" smtClean="0">
                <a:cs typeface="Sultan normal"/>
              </a:rPr>
              <a:t> المنافسة حيزا هاما في أشغال وتقارير المنظمات (  </a:t>
            </a:r>
            <a:r>
              <a:rPr lang="fr-FR" altLang="ar-DZ" sz="2800" b="1" dirty="0" smtClean="0">
                <a:latin typeface="Times New Roman" panose="02020603050405020304" pitchFamily="18" charset="0"/>
                <a:cs typeface="Sultan normal"/>
              </a:rPr>
              <a:t>Ligue Arabe, COMESA, OCDE, UE, OMC, CNUCED</a:t>
            </a:r>
            <a:r>
              <a:rPr lang="ar-SA" altLang="ar-DZ" sz="2800" b="1" dirty="0" smtClean="0">
                <a:cs typeface="Sultan normal"/>
              </a:rPr>
              <a:t> ).</a:t>
            </a:r>
          </a:p>
          <a:p>
            <a:pPr algn="just" eaLnBrk="1" hangingPunct="1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ar-SA" altLang="ar-DZ" sz="2800" b="1" dirty="0" smtClean="0">
                <a:cs typeface="Sultan normal"/>
              </a:rPr>
              <a:t> موضوع </a:t>
            </a:r>
            <a:r>
              <a:rPr lang="ar-SA" altLang="ar-DZ" sz="2800" b="1" dirty="0" err="1" smtClean="0">
                <a:cs typeface="Sultan normal"/>
              </a:rPr>
              <a:t>إهتمام</a:t>
            </a:r>
            <a:r>
              <a:rPr lang="ar-SA" altLang="ar-DZ" sz="2800" b="1" dirty="0" smtClean="0">
                <a:cs typeface="Sultan normal"/>
              </a:rPr>
              <a:t> الأوساط </a:t>
            </a:r>
            <a:r>
              <a:rPr lang="ar-SA" altLang="ar-DZ" sz="2800" b="1" dirty="0" err="1" smtClean="0">
                <a:cs typeface="Sultan normal"/>
              </a:rPr>
              <a:t>الإقتصادية</a:t>
            </a:r>
            <a:r>
              <a:rPr lang="ar-SA" altLang="ar-DZ" sz="2800" b="1" dirty="0" smtClean="0">
                <a:cs typeface="Sultan normal"/>
              </a:rPr>
              <a:t> والإعلامية :  قضية </a:t>
            </a:r>
            <a:r>
              <a:rPr lang="fr-FR" altLang="ar-DZ" sz="2800" b="1" dirty="0" smtClean="0">
                <a:latin typeface="Times New Roman" panose="02020603050405020304" pitchFamily="18" charset="0"/>
                <a:cs typeface="Sultan normal"/>
              </a:rPr>
              <a:t>Microsoft</a:t>
            </a:r>
            <a:r>
              <a:rPr lang="ar-SA" altLang="ar-DZ" sz="2800" b="1" dirty="0" smtClean="0">
                <a:cs typeface="Sultan normal"/>
              </a:rPr>
              <a:t> </a:t>
            </a:r>
            <a:r>
              <a:rPr lang="fr-FR" altLang="ar-DZ" sz="2800" b="1" dirty="0" smtClean="0">
                <a:cs typeface="Sultan normal"/>
              </a:rPr>
              <a:t>            </a:t>
            </a:r>
            <a:r>
              <a:rPr lang="fr-FR" altLang="ar-DZ" sz="2800" b="1" dirty="0" smtClean="0">
                <a:latin typeface="Times New Roman" panose="02020603050405020304" pitchFamily="18" charset="0"/>
                <a:cs typeface="Sultan normal"/>
              </a:rPr>
              <a:t>Banques Françaises, Médicaments, Vitamines</a:t>
            </a:r>
            <a:r>
              <a:rPr lang="ar-SA" altLang="ar-DZ" sz="2800" b="1" dirty="0" smtClean="0">
                <a:cs typeface="Sultan normal"/>
              </a:rPr>
              <a:t>.</a:t>
            </a:r>
            <a:endParaRPr lang="fr-FR" altLang="ar-DZ" sz="2800" b="1" dirty="0" smtClean="0">
              <a:cs typeface="Sultan normal"/>
            </a:endParaRPr>
          </a:p>
          <a:p>
            <a:endParaRPr lang="ar-DZ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882D3-C949-4B93-AA4B-E38B436484B6}" type="slidenum">
              <a:rPr lang="en-US" altLang="ar-DZ" smtClean="0"/>
              <a:pPr/>
              <a:t>2</a:t>
            </a:fld>
            <a:endParaRPr lang="en-US" altLang="ar-DZ"/>
          </a:p>
        </p:txBody>
      </p:sp>
    </p:spTree>
    <p:extLst>
      <p:ext uri="{BB962C8B-B14F-4D97-AF65-F5344CB8AC3E}">
        <p14:creationId xmlns:p14="http://schemas.microsoft.com/office/powerpoint/2010/main" val="45757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690562"/>
          </a:xfrm>
        </p:spPr>
        <p:txBody>
          <a:bodyPr/>
          <a:lstStyle/>
          <a:p>
            <a:pPr algn="r"/>
            <a:r>
              <a:rPr lang="ar-SA" altLang="ar-DZ" sz="4000" b="1" dirty="0" smtClean="0">
                <a:solidFill>
                  <a:schemeClr val="hlink"/>
                </a:solidFill>
                <a:cs typeface="Mudir MT" pitchFamily="2" charset="-78"/>
              </a:rPr>
              <a:t>مفهوم المنافسة :</a:t>
            </a:r>
            <a:endParaRPr lang="ar-DZ" sz="4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11200" y="1244601"/>
            <a:ext cx="10160000" cy="4800600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ar-DZ" sz="2400" b="1" dirty="0" smtClean="0">
                <a:cs typeface="Mudir MT" pitchFamily="2" charset="-78"/>
              </a:rPr>
              <a:t> </a:t>
            </a:r>
            <a:r>
              <a:rPr lang="ar-SA" sz="2400" dirty="0">
                <a:solidFill>
                  <a:srgbClr val="000066"/>
                </a:solidFill>
                <a:cs typeface="Mudir MT" pitchFamily="2" charset="-78"/>
              </a:rPr>
              <a:t>المنافسة هي بذل الجهد في سبيل </a:t>
            </a:r>
            <a:r>
              <a:rPr lang="ar-SA" sz="2400" b="1" dirty="0">
                <a:solidFill>
                  <a:srgbClr val="000066"/>
                </a:solidFill>
                <a:cs typeface="Mudir MT" pitchFamily="2" charset="-78"/>
              </a:rPr>
              <a:t>التفوق</a:t>
            </a:r>
            <a:r>
              <a:rPr lang="ar-SA" sz="2400" dirty="0">
                <a:solidFill>
                  <a:srgbClr val="000066"/>
                </a:solidFill>
                <a:cs typeface="Mudir MT" pitchFamily="2" charset="-78"/>
              </a:rPr>
              <a:t> في مزاولة الأنشطة الاقتصادية وفقاً لآليات السوق دون التأثير أو التقييد لتلك الآليات بشكل مفرط يلحق الأذى أو الضرر بالمنافسين</a:t>
            </a:r>
          </a:p>
          <a:p>
            <a:pPr algn="just" eaLnBrk="1" hangingPunct="1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ar-SA" altLang="ar-DZ" sz="2400" b="1" dirty="0" smtClean="0">
                <a:cs typeface="Mudir MT" pitchFamily="2" charset="-78"/>
              </a:rPr>
              <a:t> الأهداف : </a:t>
            </a:r>
          </a:p>
          <a:p>
            <a:pPr lvl="1" algn="just" eaLnBrk="1" hangingPunct="1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ar-SA" sz="2400" b="1" dirty="0">
                <a:cs typeface="Mudir MT" pitchFamily="2" charset="-78"/>
              </a:rPr>
              <a:t>تحفيز الفعاليات الاقتصادية </a:t>
            </a:r>
            <a:endParaRPr lang="ar-DZ" altLang="ar-DZ" sz="2400" b="1" dirty="0">
              <a:cs typeface="Mudir MT" pitchFamily="2" charset="-78"/>
            </a:endParaRPr>
          </a:p>
          <a:p>
            <a:pPr lvl="1" algn="just" eaLnBrk="1" hangingPunct="1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ar-SA" altLang="ar-DZ" sz="2400" b="1" dirty="0" smtClean="0">
                <a:cs typeface="Mudir MT" pitchFamily="2" charset="-78"/>
              </a:rPr>
              <a:t>ضمان الجودة والتحديث</a:t>
            </a:r>
          </a:p>
          <a:p>
            <a:pPr lvl="1" algn="just" eaLnBrk="1" hangingPunct="1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ar-SA" altLang="ar-DZ" sz="2400" b="1" dirty="0" smtClean="0">
                <a:cs typeface="Mudir MT" pitchFamily="2" charset="-78"/>
              </a:rPr>
              <a:t>القدرة </a:t>
            </a:r>
            <a:r>
              <a:rPr lang="ar-SA" altLang="ar-DZ" sz="2400" b="1" dirty="0">
                <a:cs typeface="Mudir MT" pitchFamily="2" charset="-78"/>
              </a:rPr>
              <a:t>على التكيف.</a:t>
            </a:r>
          </a:p>
          <a:p>
            <a:pPr lvl="1" algn="just" eaLnBrk="1" hangingPunct="1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ar-SA" altLang="ar-DZ" sz="2400" b="1" dirty="0">
                <a:cs typeface="Mudir MT" pitchFamily="2" charset="-78"/>
              </a:rPr>
              <a:t>التوظيف الأمثل للموارد.</a:t>
            </a:r>
          </a:p>
          <a:p>
            <a:pPr lvl="1" algn="just" eaLnBrk="1" hangingPunct="1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ar-SA" altLang="ar-DZ" sz="2400" b="1" dirty="0">
                <a:cs typeface="Mudir MT" pitchFamily="2" charset="-78"/>
              </a:rPr>
              <a:t>ضمان أهداف التحرير.</a:t>
            </a:r>
          </a:p>
          <a:p>
            <a:pPr lvl="1" algn="just" eaLnBrk="1" hangingPunct="1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ar-SA" altLang="ar-DZ" sz="2400" b="1" dirty="0">
                <a:cs typeface="Mudir MT" pitchFamily="2" charset="-78"/>
              </a:rPr>
              <a:t>التجديد التكنولوجي</a:t>
            </a:r>
            <a:r>
              <a:rPr lang="ar-SA" altLang="ar-DZ" sz="2400" b="1" dirty="0" smtClean="0">
                <a:cs typeface="Mudir MT" pitchFamily="2" charset="-78"/>
              </a:rPr>
              <a:t>.</a:t>
            </a:r>
          </a:p>
          <a:p>
            <a:pPr lvl="1" algn="just" eaLnBrk="1" hangingPunct="1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ar-SA" altLang="ar-DZ" sz="2400" b="1" dirty="0">
                <a:cs typeface="Mudir MT" pitchFamily="2" charset="-78"/>
              </a:rPr>
              <a:t>تطوير الكفاءة (الثابتة والديناميكية).</a:t>
            </a:r>
          </a:p>
          <a:p>
            <a:pPr lvl="1" algn="just" eaLnBrk="1" hangingPunct="1">
              <a:spcBef>
                <a:spcPct val="50000"/>
              </a:spcBef>
              <a:buFontTx/>
              <a:buBlip>
                <a:blip r:embed="rId3"/>
              </a:buBlip>
            </a:pPr>
            <a:endParaRPr lang="fr-FR" altLang="ar-DZ" b="1" dirty="0">
              <a:cs typeface="Mudir MT" pitchFamily="2" charset="-78"/>
            </a:endParaRPr>
          </a:p>
          <a:p>
            <a:endParaRPr lang="ar-DZ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882D3-C949-4B93-AA4B-E38B436484B6}" type="slidenum">
              <a:rPr lang="en-US" altLang="ar-DZ" smtClean="0"/>
              <a:pPr/>
              <a:t>3</a:t>
            </a:fld>
            <a:endParaRPr lang="en-US" altLang="ar-DZ"/>
          </a:p>
        </p:txBody>
      </p:sp>
    </p:spTree>
    <p:extLst>
      <p:ext uri="{BB962C8B-B14F-4D97-AF65-F5344CB8AC3E}">
        <p14:creationId xmlns:p14="http://schemas.microsoft.com/office/powerpoint/2010/main" val="208511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spcBef>
                <a:spcPct val="50000"/>
              </a:spcBef>
            </a:pPr>
            <a:r>
              <a:rPr lang="ar-SA" altLang="ar-DZ" sz="2400" b="1" u="sng" dirty="0" smtClean="0">
                <a:solidFill>
                  <a:schemeClr val="hlink"/>
                </a:solidFill>
                <a:cs typeface="Mudir MT" pitchFamily="2" charset="-78"/>
              </a:rPr>
              <a:t>من شروطها</a:t>
            </a:r>
            <a:r>
              <a:rPr lang="fr-FR" altLang="ar-DZ" sz="2400" b="1" dirty="0" smtClean="0">
                <a:solidFill>
                  <a:schemeClr val="hlink"/>
                </a:solidFill>
                <a:cs typeface="Mudir MT" pitchFamily="2" charset="-78"/>
              </a:rPr>
              <a:t> </a:t>
            </a:r>
            <a:r>
              <a:rPr lang="ar-SA" altLang="ar-DZ" sz="2400" b="1" dirty="0" smtClean="0">
                <a:solidFill>
                  <a:schemeClr val="hlink"/>
                </a:solidFill>
                <a:cs typeface="Mudir MT" pitchFamily="2" charset="-78"/>
              </a:rPr>
              <a:t>:</a:t>
            </a:r>
          </a:p>
          <a:p>
            <a:pPr algn="just" eaLnBrk="1" hangingPunct="1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ar-SA" altLang="ar-DZ" sz="2400" b="1" dirty="0" smtClean="0">
                <a:cs typeface="Mudir MT" pitchFamily="2" charset="-78"/>
              </a:rPr>
              <a:t>توفّر قانون لمكافحة الممارسات المخلة بالمنافسة  : </a:t>
            </a:r>
            <a:r>
              <a:rPr lang="fr-FR" altLang="ar-DZ" sz="2400" b="1" dirty="0" smtClean="0">
                <a:cs typeface="Mudir MT" pitchFamily="2" charset="-78"/>
              </a:rPr>
              <a:t>.</a:t>
            </a:r>
            <a:r>
              <a:rPr lang="fr-FR" altLang="ar-DZ" sz="2400" b="1" dirty="0" smtClean="0">
                <a:latin typeface="Times New Roman" panose="02020603050405020304" pitchFamily="18" charset="0"/>
                <a:cs typeface="Mudir MT" pitchFamily="2" charset="-78"/>
              </a:rPr>
              <a:t>Droit de la concurrence</a:t>
            </a:r>
            <a:endParaRPr lang="ar-TN" altLang="ar-DZ" sz="2400" b="1" dirty="0" smtClean="0">
              <a:latin typeface="Times New Roman" panose="02020603050405020304" pitchFamily="18" charset="0"/>
              <a:cs typeface="Mudir MT" pitchFamily="2" charset="-78"/>
            </a:endParaRPr>
          </a:p>
          <a:p>
            <a:pPr algn="just" eaLnBrk="1" hangingPunct="1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fr-FR" altLang="ar-DZ" sz="2400" b="1" dirty="0" smtClean="0">
                <a:cs typeface="Mudir MT" pitchFamily="2" charset="-78"/>
              </a:rPr>
              <a:t> </a:t>
            </a:r>
            <a:r>
              <a:rPr lang="ar-SA" altLang="ar-DZ" sz="2400" b="1" dirty="0" smtClean="0">
                <a:cs typeface="Mudir MT" pitchFamily="2" charset="-78"/>
              </a:rPr>
              <a:t>إزالة الضوابط : </a:t>
            </a:r>
            <a:r>
              <a:rPr lang="fr-FR" altLang="ar-DZ" sz="2400" b="1" dirty="0" smtClean="0">
                <a:latin typeface="Times New Roman" panose="02020603050405020304" pitchFamily="18" charset="0"/>
                <a:cs typeface="Mudir MT" pitchFamily="2" charset="-78"/>
              </a:rPr>
              <a:t>Déréglementation </a:t>
            </a:r>
            <a:r>
              <a:rPr lang="ar-SA" altLang="ar-DZ" sz="2400" b="1" dirty="0" smtClean="0">
                <a:latin typeface="Times New Roman" panose="02020603050405020304" pitchFamily="18" charset="0"/>
                <a:cs typeface="Mudir MT" pitchFamily="2" charset="-78"/>
              </a:rPr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fr-FR" altLang="ar-DZ" sz="2400" b="1" dirty="0" smtClean="0">
                <a:cs typeface="Mudir MT" pitchFamily="2" charset="-78"/>
              </a:rPr>
              <a:t> </a:t>
            </a:r>
            <a:r>
              <a:rPr lang="ar-SA" altLang="ar-DZ" sz="2400" b="1" dirty="0" smtClean="0">
                <a:cs typeface="Mudir MT" pitchFamily="2" charset="-78"/>
              </a:rPr>
              <a:t>تحرير التجارة : </a:t>
            </a:r>
            <a:r>
              <a:rPr lang="fr-FR" altLang="ar-DZ" sz="2400" b="1" dirty="0" smtClean="0">
                <a:latin typeface="Times New Roman" panose="02020603050405020304" pitchFamily="18" charset="0"/>
                <a:cs typeface="Mudir MT" pitchFamily="2" charset="-78"/>
              </a:rPr>
              <a:t>Libéralisation du commerce</a:t>
            </a:r>
            <a:r>
              <a:rPr lang="ar-SA" altLang="ar-DZ" sz="2400" b="1" dirty="0" smtClean="0">
                <a:latin typeface="Times New Roman" panose="02020603050405020304" pitchFamily="18" charset="0"/>
                <a:cs typeface="Mudir MT" pitchFamily="2" charset="-78"/>
              </a:rPr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fr-FR" altLang="ar-DZ" sz="2400" b="1" dirty="0" smtClean="0">
                <a:cs typeface="Mudir MT" pitchFamily="2" charset="-78"/>
              </a:rPr>
              <a:t> </a:t>
            </a:r>
            <a:r>
              <a:rPr lang="ar-SA" altLang="ar-DZ" sz="2400" b="1" dirty="0" err="1" smtClean="0">
                <a:cs typeface="Mudir MT" pitchFamily="2" charset="-78"/>
              </a:rPr>
              <a:t>الخوصصة</a:t>
            </a:r>
            <a:r>
              <a:rPr lang="ar-SA" altLang="ar-DZ" sz="2400" b="1" dirty="0" smtClean="0">
                <a:cs typeface="Mudir MT" pitchFamily="2" charset="-78"/>
              </a:rPr>
              <a:t> : </a:t>
            </a:r>
            <a:r>
              <a:rPr lang="fr-FR" altLang="ar-DZ" sz="2400" b="1" dirty="0" smtClean="0">
                <a:latin typeface="Times New Roman" panose="02020603050405020304" pitchFamily="18" charset="0"/>
                <a:cs typeface="Mudir MT" pitchFamily="2" charset="-78"/>
              </a:rPr>
              <a:t>Privatisation</a:t>
            </a:r>
            <a:r>
              <a:rPr lang="ar-SA" altLang="ar-DZ" sz="2400" b="1" dirty="0" smtClean="0">
                <a:latin typeface="Times New Roman" panose="02020603050405020304" pitchFamily="18" charset="0"/>
                <a:cs typeface="Mudir MT" pitchFamily="2" charset="-78"/>
              </a:rPr>
              <a:t>.</a:t>
            </a:r>
            <a:endParaRPr lang="ar-DZ" altLang="ar-DZ" sz="2400" b="1" dirty="0">
              <a:latin typeface="Times New Roman" panose="02020603050405020304" pitchFamily="18" charset="0"/>
              <a:cs typeface="Mudir MT" pitchFamily="2" charset="-78"/>
            </a:endParaRPr>
          </a:p>
          <a:p>
            <a:pPr marL="114300" indent="0" algn="just" eaLnBrk="1" hangingPunct="1">
              <a:spcBef>
                <a:spcPct val="50000"/>
              </a:spcBef>
              <a:buNone/>
            </a:pPr>
            <a:endParaRPr lang="ar-SA" altLang="ar-DZ" sz="2400" b="1" dirty="0" smtClean="0">
              <a:latin typeface="Times New Roman" panose="02020603050405020304" pitchFamily="18" charset="0"/>
              <a:cs typeface="Mudir MT" pitchFamily="2" charset="-78"/>
            </a:endParaRPr>
          </a:p>
          <a:p>
            <a:r>
              <a:rPr lang="fr-FR" altLang="ar-DZ" sz="2400" b="1" dirty="0" smtClean="0">
                <a:solidFill>
                  <a:schemeClr val="hlink"/>
                </a:solidFill>
                <a:cs typeface="Mudir MT" pitchFamily="2" charset="-78"/>
                <a:sym typeface="Wingdings 3" panose="05040102010807070707" pitchFamily="18" charset="2"/>
              </a:rPr>
              <a:t></a:t>
            </a:r>
            <a:r>
              <a:rPr lang="ar-DZ" altLang="ar-DZ" sz="2400" b="1" dirty="0" smtClean="0">
                <a:solidFill>
                  <a:schemeClr val="hlink"/>
                </a:solidFill>
                <a:cs typeface="Mudir MT" pitchFamily="2" charset="-78"/>
                <a:sym typeface="Wingdings 3" panose="05040102010807070707" pitchFamily="18" charset="2"/>
              </a:rPr>
              <a:t> </a:t>
            </a:r>
            <a:r>
              <a:rPr lang="ar-SA" altLang="ar-DZ" sz="2800" b="1" u="sng" dirty="0" smtClean="0">
                <a:solidFill>
                  <a:schemeClr val="accent2">
                    <a:lumMod val="75000"/>
                  </a:schemeClr>
                </a:solidFill>
                <a:cs typeface="Mudir MT" pitchFamily="2" charset="-78"/>
              </a:rPr>
              <a:t>تحرير النشاط </a:t>
            </a:r>
            <a:r>
              <a:rPr lang="ar-SA" altLang="ar-DZ" sz="2800" b="1" u="sng" dirty="0" err="1" smtClean="0">
                <a:solidFill>
                  <a:schemeClr val="accent2">
                    <a:lumMod val="75000"/>
                  </a:schemeClr>
                </a:solidFill>
                <a:cs typeface="Mudir MT" pitchFamily="2" charset="-78"/>
              </a:rPr>
              <a:t>الإقتصادي</a:t>
            </a:r>
            <a:r>
              <a:rPr lang="ar-SA" altLang="ar-DZ" sz="2800" b="1" dirty="0" smtClean="0">
                <a:solidFill>
                  <a:schemeClr val="accent2">
                    <a:lumMod val="75000"/>
                  </a:schemeClr>
                </a:solidFill>
                <a:cs typeface="Mudir MT" pitchFamily="2" charset="-78"/>
              </a:rPr>
              <a:t> (تجارة) شرط للتنمية يمّكن من اقتصاد في تكاليف التوريد بالنسبة للمؤسسات</a:t>
            </a:r>
            <a:r>
              <a:rPr lang="fr-FR" altLang="ar-DZ" sz="2800" b="1" dirty="0" smtClean="0">
                <a:solidFill>
                  <a:schemeClr val="accent2">
                    <a:lumMod val="75000"/>
                  </a:schemeClr>
                </a:solidFill>
                <a:cs typeface="Mudir MT" pitchFamily="2" charset="-78"/>
              </a:rPr>
              <a:t> </a:t>
            </a:r>
            <a:r>
              <a:rPr lang="ar-DZ" altLang="ar-DZ" sz="2800" b="1" dirty="0" smtClean="0">
                <a:solidFill>
                  <a:schemeClr val="accent2">
                    <a:lumMod val="75000"/>
                  </a:schemeClr>
                </a:solidFill>
                <a:cs typeface="Mudir MT" pitchFamily="2" charset="-78"/>
              </a:rPr>
              <a:t> الجزائرية </a:t>
            </a:r>
            <a:r>
              <a:rPr lang="ar-SA" altLang="ar-DZ" sz="2800" b="1" dirty="0" smtClean="0">
                <a:solidFill>
                  <a:schemeClr val="accent2">
                    <a:lumMod val="75000"/>
                  </a:schemeClr>
                </a:solidFill>
                <a:cs typeface="Mudir MT" pitchFamily="2" charset="-78"/>
              </a:rPr>
              <a:t>وايجاد أسواق للمواد المصنعة محليا.</a:t>
            </a:r>
          </a:p>
          <a:p>
            <a:endParaRPr lang="ar-DZ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882D3-C949-4B93-AA4B-E38B436484B6}" type="slidenum">
              <a:rPr lang="en-US" altLang="ar-DZ" smtClean="0"/>
              <a:pPr/>
              <a:t>4</a:t>
            </a:fld>
            <a:endParaRPr lang="en-US" altLang="ar-DZ"/>
          </a:p>
        </p:txBody>
      </p:sp>
    </p:spTree>
    <p:extLst>
      <p:ext uri="{BB962C8B-B14F-4D97-AF65-F5344CB8AC3E}">
        <p14:creationId xmlns:p14="http://schemas.microsoft.com/office/powerpoint/2010/main" val="409447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DZ" dirty="0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878133"/>
              </p:ext>
            </p:extLst>
          </p:nvPr>
        </p:nvGraphicFramePr>
        <p:xfrm>
          <a:off x="609600" y="1600200"/>
          <a:ext cx="1016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882D3-C949-4B93-AA4B-E38B436484B6}" type="slidenum">
              <a:rPr lang="en-US" altLang="ar-DZ" smtClean="0"/>
              <a:pPr/>
              <a:t>5</a:t>
            </a:fld>
            <a:endParaRPr lang="en-US" altLang="ar-DZ"/>
          </a:p>
        </p:txBody>
      </p:sp>
    </p:spTree>
    <p:extLst>
      <p:ext uri="{BB962C8B-B14F-4D97-AF65-F5344CB8AC3E}">
        <p14:creationId xmlns:p14="http://schemas.microsoft.com/office/powerpoint/2010/main" val="386595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940050" y="655638"/>
            <a:ext cx="5988050" cy="588962"/>
          </a:xfrm>
        </p:spPr>
        <p:txBody>
          <a:bodyPr/>
          <a:lstStyle/>
          <a:p>
            <a:r>
              <a:rPr lang="ar-SA" altLang="ar-OM" sz="4800" b="1" dirty="0" smtClean="0">
                <a:solidFill>
                  <a:srgbClr val="C00000"/>
                </a:solidFill>
                <a:cs typeface="Sultan normal" pitchFamily="2" charset="-78"/>
              </a:rPr>
              <a:t>المنافسة والإصلاحات </a:t>
            </a:r>
            <a:r>
              <a:rPr lang="ar-SA" altLang="ar-OM" sz="4800" b="1" dirty="0" err="1" smtClean="0">
                <a:solidFill>
                  <a:srgbClr val="C00000"/>
                </a:solidFill>
                <a:cs typeface="Sultan normal" pitchFamily="2" charset="-78"/>
              </a:rPr>
              <a:t>الإقتصادية</a:t>
            </a:r>
            <a:endParaRPr lang="ar-DZ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600200" y="2209800"/>
            <a:ext cx="8242300" cy="2552700"/>
          </a:xfrm>
        </p:spPr>
        <p:txBody>
          <a:bodyPr/>
          <a:lstStyle/>
          <a:p>
            <a:pPr algn="just">
              <a:lnSpc>
                <a:spcPct val="85000"/>
              </a:lnSpc>
              <a:spcBef>
                <a:spcPct val="50000"/>
              </a:spcBef>
              <a:buSzPct val="80000"/>
              <a:buFontTx/>
              <a:buBlip>
                <a:blip r:embed="rId2"/>
              </a:buBlip>
              <a:defRPr/>
            </a:pPr>
            <a:r>
              <a:rPr kumimoji="1" lang="ar-SA" altLang="ar-OM" sz="3200" b="1" dirty="0" smtClean="0">
                <a:latin typeface="Book Antiqua" pitchFamily="18" charset="0"/>
                <a:cs typeface="Sultan normal" pitchFamily="2" charset="-78"/>
              </a:rPr>
              <a:t>غياب </a:t>
            </a:r>
            <a:r>
              <a:rPr kumimoji="1" lang="ar-SA" altLang="ar-OM" sz="3200" b="1" dirty="0">
                <a:latin typeface="Book Antiqua" pitchFamily="18" charset="0"/>
                <a:cs typeface="Sultan normal" pitchFamily="2" charset="-78"/>
              </a:rPr>
              <a:t>كلي لعقلية المنافسة خلال العشريات السابقة.</a:t>
            </a:r>
          </a:p>
          <a:p>
            <a:pPr algn="just">
              <a:lnSpc>
                <a:spcPct val="85000"/>
              </a:lnSpc>
              <a:spcBef>
                <a:spcPct val="50000"/>
              </a:spcBef>
              <a:buSzPct val="80000"/>
              <a:buFontTx/>
              <a:buBlip>
                <a:blip r:embed="rId2"/>
              </a:buBlip>
              <a:defRPr/>
            </a:pPr>
            <a:r>
              <a:rPr kumimoji="1" lang="ar-SA" altLang="ar-OM" sz="3200" b="1" dirty="0">
                <a:latin typeface="Book Antiqua" pitchFamily="18" charset="0"/>
                <a:cs typeface="Sultan normal" pitchFamily="2" charset="-78"/>
              </a:rPr>
              <a:t>برامج الإصلاحات </a:t>
            </a:r>
            <a:r>
              <a:rPr kumimoji="1" lang="ar-DZ" altLang="ar-OM" sz="3200" b="1" dirty="0" smtClean="0">
                <a:latin typeface="Book Antiqua" pitchFamily="18" charset="0"/>
                <a:cs typeface="Sultan normal" pitchFamily="2" charset="-78"/>
              </a:rPr>
              <a:t>بنيت </a:t>
            </a:r>
            <a:r>
              <a:rPr kumimoji="1" lang="ar-SA" altLang="ar-OM" sz="3200" b="1" dirty="0" smtClean="0">
                <a:latin typeface="Book Antiqua" pitchFamily="18" charset="0"/>
                <a:cs typeface="Sultan normal" pitchFamily="2" charset="-78"/>
              </a:rPr>
              <a:t>على </a:t>
            </a:r>
            <a:r>
              <a:rPr kumimoji="1" lang="ar-SA" altLang="ar-OM" sz="3200" b="1" dirty="0">
                <a:latin typeface="Book Antiqua" pitchFamily="18" charset="0"/>
                <a:cs typeface="Sultan normal" pitchFamily="2" charset="-78"/>
              </a:rPr>
              <a:t>المنافسة : توفير مناخ ملائم للمنافسة.</a:t>
            </a:r>
          </a:p>
          <a:p>
            <a:pPr algn="just">
              <a:spcBef>
                <a:spcPct val="50000"/>
              </a:spcBef>
              <a:buSzPct val="80000"/>
              <a:buFontTx/>
              <a:buBlip>
                <a:blip r:embed="rId2"/>
              </a:buBlip>
              <a:defRPr/>
            </a:pPr>
            <a:r>
              <a:rPr kumimoji="1" lang="ar-SA" altLang="ar-OM" sz="3200" b="1" dirty="0">
                <a:latin typeface="Book Antiqua" pitchFamily="18" charset="0"/>
                <a:cs typeface="Sultan normal" pitchFamily="2" charset="-78"/>
              </a:rPr>
              <a:t>أهداف محدّدة للإصلاح : </a:t>
            </a:r>
            <a:r>
              <a:rPr kumimoji="1" lang="ar-SA" altLang="ar-OM" sz="3200" b="1" dirty="0">
                <a:solidFill>
                  <a:schemeClr val="folHlink"/>
                </a:solidFill>
                <a:latin typeface="Book Antiqua" pitchFamily="18" charset="0"/>
                <a:cs typeface="Sultan normal" pitchFamily="2" charset="-78"/>
              </a:rPr>
              <a:t>قدرة تنافسية</a:t>
            </a:r>
            <a:r>
              <a:rPr kumimoji="1" lang="ar-SA" altLang="ar-OM" sz="3200" b="1" dirty="0">
                <a:latin typeface="Book Antiqua" pitchFamily="18" charset="0"/>
                <a:cs typeface="Sultan normal" pitchFamily="2" charset="-78"/>
              </a:rPr>
              <a:t> ، </a:t>
            </a:r>
            <a:r>
              <a:rPr kumimoji="1" lang="ar-SA" altLang="ar-OM" sz="3200" b="1" dirty="0">
                <a:solidFill>
                  <a:schemeClr val="folHlink"/>
                </a:solidFill>
                <a:latin typeface="Book Antiqua" pitchFamily="18" charset="0"/>
                <a:cs typeface="Sultan normal" pitchFamily="2" charset="-78"/>
              </a:rPr>
              <a:t>تطهير القطاع العمومي</a:t>
            </a:r>
            <a:r>
              <a:rPr kumimoji="1" lang="ar-SA" altLang="ar-OM" sz="3200" b="1" dirty="0">
                <a:latin typeface="Book Antiqua" pitchFamily="18" charset="0"/>
                <a:cs typeface="Sultan normal" pitchFamily="2" charset="-78"/>
              </a:rPr>
              <a:t> ، </a:t>
            </a:r>
            <a:r>
              <a:rPr kumimoji="1" lang="ar-SA" altLang="ar-OM" sz="3200" b="1" dirty="0">
                <a:solidFill>
                  <a:schemeClr val="folHlink"/>
                </a:solidFill>
                <a:latin typeface="Book Antiqua" pitchFamily="18" charset="0"/>
                <a:cs typeface="Sultan normal" pitchFamily="2" charset="-78"/>
              </a:rPr>
              <a:t>التحكم  في التضخم</a:t>
            </a:r>
            <a:r>
              <a:rPr kumimoji="1" lang="ar-OM" altLang="ar-OM" sz="3200" b="1" dirty="0">
                <a:solidFill>
                  <a:schemeClr val="folHlink"/>
                </a:solidFill>
                <a:latin typeface="Book Antiqua" pitchFamily="18" charset="0"/>
                <a:cs typeface="Sultan normal" pitchFamily="2" charset="-78"/>
              </a:rPr>
              <a:t> </a:t>
            </a:r>
            <a:r>
              <a:rPr kumimoji="1" lang="ar-SA" altLang="ar-OM" sz="3200" b="1" dirty="0">
                <a:latin typeface="Book Antiqua" pitchFamily="18" charset="0"/>
                <a:cs typeface="Sultan normal" pitchFamily="2" charset="-78"/>
              </a:rPr>
              <a:t> </a:t>
            </a:r>
            <a:r>
              <a:rPr kumimoji="1" lang="ar-DZ" altLang="ar-OM" sz="3200" b="1" dirty="0" smtClean="0">
                <a:latin typeface="Book Antiqua" pitchFamily="18" charset="0"/>
                <a:cs typeface="Sultan normal" pitchFamily="2" charset="-78"/>
              </a:rPr>
              <a:t>، </a:t>
            </a:r>
            <a:r>
              <a:rPr kumimoji="1" lang="ar-SA" altLang="ar-OM" sz="3200" b="1" dirty="0" smtClean="0">
                <a:solidFill>
                  <a:schemeClr val="folHlink"/>
                </a:solidFill>
                <a:latin typeface="Book Antiqua" pitchFamily="18" charset="0"/>
                <a:cs typeface="Sultan normal" pitchFamily="2" charset="-78"/>
              </a:rPr>
              <a:t>عجز الميزانية</a:t>
            </a:r>
            <a:r>
              <a:rPr kumimoji="1" lang="ar-DZ" altLang="ar-OM" sz="3200" b="1" dirty="0" smtClean="0">
                <a:solidFill>
                  <a:schemeClr val="folHlink"/>
                </a:solidFill>
                <a:latin typeface="Book Antiqua" pitchFamily="18" charset="0"/>
                <a:cs typeface="Sultan normal" pitchFamily="2" charset="-78"/>
              </a:rPr>
              <a:t> </a:t>
            </a:r>
            <a:r>
              <a:rPr kumimoji="1" lang="ar-SA" altLang="ar-OM" sz="3200" b="1" dirty="0" smtClean="0">
                <a:latin typeface="Book Antiqua" pitchFamily="18" charset="0"/>
                <a:cs typeface="Sultan normal" pitchFamily="2" charset="-78"/>
              </a:rPr>
              <a:t>، </a:t>
            </a:r>
            <a:r>
              <a:rPr kumimoji="1" lang="ar-OM" altLang="ar-OM" sz="3200" b="1" dirty="0" smtClean="0">
                <a:latin typeface="Book Antiqua" pitchFamily="18" charset="0"/>
                <a:cs typeface="Sultan normal" pitchFamily="2" charset="-78"/>
              </a:rPr>
              <a:t> </a:t>
            </a:r>
            <a:r>
              <a:rPr kumimoji="1" lang="ar-SA" altLang="ar-OM" sz="3200" b="1" dirty="0" smtClean="0">
                <a:solidFill>
                  <a:schemeClr val="folHlink"/>
                </a:solidFill>
                <a:latin typeface="Book Antiqua" pitchFamily="18" charset="0"/>
                <a:cs typeface="Sultan normal" pitchFamily="2" charset="-78"/>
              </a:rPr>
              <a:t>التوازنات الخارجية</a:t>
            </a:r>
            <a:r>
              <a:rPr kumimoji="1" lang="ar-SA" altLang="ar-OM" sz="3200" b="1" dirty="0" smtClean="0">
                <a:latin typeface="Book Antiqua" pitchFamily="18" charset="0"/>
                <a:cs typeface="Sultan normal" pitchFamily="2" charset="-78"/>
              </a:rPr>
              <a:t>.</a:t>
            </a:r>
          </a:p>
          <a:p>
            <a:endParaRPr lang="ar-DZ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882D3-C949-4B93-AA4B-E38B436484B6}" type="slidenum">
              <a:rPr lang="en-US" altLang="ar-DZ"/>
              <a:pPr/>
              <a:t>6</a:t>
            </a:fld>
            <a:endParaRPr lang="en-US" altLang="ar-DZ"/>
          </a:p>
        </p:txBody>
      </p:sp>
    </p:spTree>
    <p:extLst>
      <p:ext uri="{BB962C8B-B14F-4D97-AF65-F5344CB8AC3E}">
        <p14:creationId xmlns:p14="http://schemas.microsoft.com/office/powerpoint/2010/main" val="322855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79563" y="434559"/>
            <a:ext cx="8312150" cy="5459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>
            <a:spAutoFit/>
          </a:bodyPr>
          <a:lstStyle>
            <a:lvl1pPr marL="609600" indent="-609600"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1066800" indent="-609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32D2E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AA33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64305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4305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4305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4305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4305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85000"/>
              </a:lnSpc>
              <a:spcBef>
                <a:spcPct val="50000"/>
              </a:spcBef>
              <a:buClrTx/>
              <a:buSzPct val="80000"/>
              <a:buFontTx/>
              <a:buBlip>
                <a:blip r:embed="rId2"/>
              </a:buBlip>
            </a:pPr>
            <a:r>
              <a:rPr kumimoji="1" lang="ar-SA" altLang="ar-OM" sz="3600" b="1" dirty="0" smtClean="0">
                <a:solidFill>
                  <a:srgbClr val="FF0000"/>
                </a:solidFill>
                <a:latin typeface="Book Antiqua" panose="02040602050305030304" pitchFamily="18" charset="0"/>
                <a:cs typeface="Sultan normal" pitchFamily="2" charset="-78"/>
              </a:rPr>
              <a:t>إصلاحات جوهرية</a:t>
            </a:r>
            <a:endParaRPr kumimoji="1" lang="ar-SA" altLang="ar-OM" sz="3600" b="1" dirty="0">
              <a:solidFill>
                <a:srgbClr val="FF0000"/>
              </a:solidFill>
              <a:latin typeface="Book Antiqua" panose="02040602050305030304" pitchFamily="18" charset="0"/>
              <a:cs typeface="Sultan normal" pitchFamily="2" charset="-78"/>
            </a:endParaRPr>
          </a:p>
          <a:p>
            <a:pPr lvl="1" algn="just">
              <a:lnSpc>
                <a:spcPct val="75000"/>
              </a:lnSpc>
              <a:spcBef>
                <a:spcPct val="50000"/>
              </a:spcBef>
              <a:buClrTx/>
              <a:buSzPct val="70000"/>
              <a:buFontTx/>
              <a:buBlip>
                <a:blip r:embed="rId3"/>
              </a:buBlip>
            </a:pPr>
            <a:r>
              <a:rPr kumimoji="1" lang="ar-SA" altLang="ar-OM" sz="2800" b="1" dirty="0">
                <a:latin typeface="Book Antiqua" panose="02040602050305030304" pitchFamily="18" charset="0"/>
                <a:cs typeface="Sultan normal" pitchFamily="2" charset="-78"/>
              </a:rPr>
              <a:t>تحرير الأسعار.</a:t>
            </a:r>
          </a:p>
          <a:p>
            <a:pPr lvl="1" algn="just">
              <a:lnSpc>
                <a:spcPct val="75000"/>
              </a:lnSpc>
              <a:spcBef>
                <a:spcPct val="50000"/>
              </a:spcBef>
              <a:buClrTx/>
              <a:buSzPct val="70000"/>
              <a:buFontTx/>
              <a:buBlip>
                <a:blip r:embed="rId3"/>
              </a:buBlip>
            </a:pPr>
            <a:r>
              <a:rPr kumimoji="1" lang="ar-SA" altLang="ar-OM" sz="2800" b="1" dirty="0">
                <a:latin typeface="Book Antiqua" panose="02040602050305030304" pitchFamily="18" charset="0"/>
                <a:cs typeface="Sultan normal" pitchFamily="2" charset="-78"/>
              </a:rPr>
              <a:t>تحرير التجارة.</a:t>
            </a:r>
          </a:p>
          <a:p>
            <a:pPr lvl="1" algn="just">
              <a:lnSpc>
                <a:spcPct val="75000"/>
              </a:lnSpc>
              <a:spcBef>
                <a:spcPct val="50000"/>
              </a:spcBef>
              <a:buClrTx/>
              <a:buSzPct val="70000"/>
              <a:buFontTx/>
              <a:buBlip>
                <a:blip r:embed="rId3"/>
              </a:buBlip>
            </a:pPr>
            <a:r>
              <a:rPr kumimoji="1" lang="ar-SA" altLang="ar-OM" sz="2800" b="1" dirty="0">
                <a:latin typeface="Book Antiqua" panose="02040602050305030304" pitchFamily="18" charset="0"/>
                <a:cs typeface="Sultan normal" pitchFamily="2" charset="-78"/>
              </a:rPr>
              <a:t>تحرير الاستثمار الداخلي والخارجي.</a:t>
            </a:r>
          </a:p>
          <a:p>
            <a:pPr lvl="1">
              <a:lnSpc>
                <a:spcPct val="80000"/>
              </a:lnSpc>
              <a:spcBef>
                <a:spcPct val="50000"/>
              </a:spcBef>
              <a:buClrTx/>
              <a:buSzPct val="70000"/>
              <a:buFontTx/>
              <a:buBlip>
                <a:blip r:embed="rId3"/>
              </a:buBlip>
            </a:pPr>
            <a:r>
              <a:rPr kumimoji="1" lang="ar-SA" altLang="ar-OM" sz="2800" b="1" dirty="0" err="1" smtClean="0">
                <a:latin typeface="Book Antiqua" panose="02040602050305030304" pitchFamily="18" charset="0"/>
                <a:cs typeface="Sultan normal" pitchFamily="2" charset="-78"/>
              </a:rPr>
              <a:t>خوصصة</a:t>
            </a:r>
            <a:r>
              <a:rPr kumimoji="1" lang="ar-DZ" altLang="ar-OM" sz="2800" b="1" dirty="0" smtClean="0">
                <a:latin typeface="Book Antiqua" panose="02040602050305030304" pitchFamily="18" charset="0"/>
                <a:cs typeface="Sultan normal" pitchFamily="2" charset="-78"/>
              </a:rPr>
              <a:t> </a:t>
            </a:r>
            <a:r>
              <a:rPr kumimoji="1" lang="ar-SA" altLang="ar-OM" sz="2800" b="1" dirty="0" smtClean="0">
                <a:latin typeface="Book Antiqua" panose="02040602050305030304" pitchFamily="18" charset="0"/>
                <a:cs typeface="Sultan normal" pitchFamily="2" charset="-78"/>
              </a:rPr>
              <a:t>وإعادة هيكلة</a:t>
            </a:r>
            <a:r>
              <a:rPr kumimoji="1" lang="ar-DZ" altLang="ar-OM" sz="2800" b="1" dirty="0" smtClean="0">
                <a:latin typeface="Book Antiqua" panose="02040602050305030304" pitchFamily="18" charset="0"/>
                <a:cs typeface="Sultan normal" pitchFamily="2" charset="-78"/>
              </a:rPr>
              <a:t> </a:t>
            </a:r>
            <a:r>
              <a:rPr kumimoji="1" lang="ar-SA" altLang="ar-OM" sz="2800" b="1" dirty="0" smtClean="0">
                <a:latin typeface="Book Antiqua" panose="02040602050305030304" pitchFamily="18" charset="0"/>
                <a:cs typeface="Sultan normal" pitchFamily="2" charset="-78"/>
              </a:rPr>
              <a:t> </a:t>
            </a:r>
            <a:r>
              <a:rPr kumimoji="1" lang="ar-SA" altLang="ar-OM" sz="2800" b="1" dirty="0">
                <a:latin typeface="Book Antiqua" panose="02040602050305030304" pitchFamily="18" charset="0"/>
                <a:cs typeface="Sultan normal" pitchFamily="2" charset="-78"/>
              </a:rPr>
              <a:t>القطاع </a:t>
            </a:r>
            <a:r>
              <a:rPr kumimoji="1" lang="ar-SA" altLang="ar-OM" sz="2800" b="1" dirty="0" smtClean="0">
                <a:latin typeface="Book Antiqua" panose="02040602050305030304" pitchFamily="18" charset="0"/>
                <a:cs typeface="Sultan normal" pitchFamily="2" charset="-78"/>
              </a:rPr>
              <a:t>العمومي</a:t>
            </a:r>
            <a:r>
              <a:rPr kumimoji="1" lang="ar-DZ" altLang="ar-OM" sz="2800" b="1" dirty="0">
                <a:latin typeface="Book Antiqua" panose="02040602050305030304" pitchFamily="18" charset="0"/>
                <a:cs typeface="Sultan normal" pitchFamily="2" charset="-78"/>
              </a:rPr>
              <a:t>.</a:t>
            </a:r>
            <a:endParaRPr kumimoji="1" lang="ar-SA" altLang="ar-OM" sz="2800" b="1" dirty="0">
              <a:latin typeface="Book Antiqua" panose="02040602050305030304" pitchFamily="18" charset="0"/>
              <a:cs typeface="Sultan normal" pitchFamily="2" charset="-78"/>
            </a:endParaRPr>
          </a:p>
          <a:p>
            <a:pPr lvl="1" algn="just">
              <a:lnSpc>
                <a:spcPct val="75000"/>
              </a:lnSpc>
              <a:spcBef>
                <a:spcPct val="50000"/>
              </a:spcBef>
              <a:buClrTx/>
              <a:buSzPct val="70000"/>
              <a:buFontTx/>
              <a:buBlip>
                <a:blip r:embed="rId3"/>
              </a:buBlip>
            </a:pPr>
            <a:r>
              <a:rPr kumimoji="1" lang="ar-SA" altLang="ar-OM" sz="2800" b="1" dirty="0">
                <a:latin typeface="Book Antiqua" panose="02040602050305030304" pitchFamily="18" charset="0"/>
                <a:cs typeface="Sultan normal" pitchFamily="2" charset="-78"/>
              </a:rPr>
              <a:t>تفكيك الاحتكارات.</a:t>
            </a:r>
          </a:p>
          <a:p>
            <a:pPr lvl="1" algn="just">
              <a:lnSpc>
                <a:spcPct val="75000"/>
              </a:lnSpc>
              <a:spcBef>
                <a:spcPct val="50000"/>
              </a:spcBef>
              <a:buClrTx/>
              <a:buSzPct val="70000"/>
              <a:buFontTx/>
              <a:buBlip>
                <a:blip r:embed="rId3"/>
              </a:buBlip>
            </a:pPr>
            <a:r>
              <a:rPr kumimoji="1" lang="ar-SA" altLang="ar-OM" sz="2800" b="1" dirty="0">
                <a:latin typeface="Book Antiqua" panose="02040602050305030304" pitchFamily="18" charset="0"/>
                <a:cs typeface="Sultan normal" pitchFamily="2" charset="-78"/>
              </a:rPr>
              <a:t>إصلاح الإدارة.</a:t>
            </a:r>
          </a:p>
          <a:p>
            <a:pPr lvl="1" algn="just">
              <a:lnSpc>
                <a:spcPct val="75000"/>
              </a:lnSpc>
              <a:spcBef>
                <a:spcPct val="50000"/>
              </a:spcBef>
              <a:buClrTx/>
              <a:buSzPct val="70000"/>
              <a:buFontTx/>
              <a:buBlip>
                <a:blip r:embed="rId3"/>
              </a:buBlip>
            </a:pPr>
            <a:r>
              <a:rPr kumimoji="1" lang="ar-SA" altLang="ar-OM" sz="2800" b="1" dirty="0">
                <a:latin typeface="Book Antiqua" panose="02040602050305030304" pitchFamily="18" charset="0"/>
                <a:cs typeface="Sultan normal" pitchFamily="2" charset="-78"/>
              </a:rPr>
              <a:t>إصلاح جبائي.</a:t>
            </a:r>
          </a:p>
          <a:p>
            <a:pPr lvl="1" algn="just">
              <a:lnSpc>
                <a:spcPct val="75000"/>
              </a:lnSpc>
              <a:spcBef>
                <a:spcPct val="50000"/>
              </a:spcBef>
              <a:buClrTx/>
              <a:buSzPct val="70000"/>
              <a:buFontTx/>
              <a:buBlip>
                <a:blip r:embed="rId3"/>
              </a:buBlip>
            </a:pPr>
            <a:r>
              <a:rPr kumimoji="1" lang="ar-SA" altLang="ar-OM" sz="2800" b="1" dirty="0">
                <a:latin typeface="Book Antiqua" panose="02040602050305030304" pitchFamily="18" charset="0"/>
                <a:cs typeface="Sultan normal" pitchFamily="2" charset="-78"/>
              </a:rPr>
              <a:t>إصلاح قانوني.</a:t>
            </a:r>
          </a:p>
          <a:p>
            <a:pPr lvl="1" algn="just">
              <a:lnSpc>
                <a:spcPct val="75000"/>
              </a:lnSpc>
              <a:spcBef>
                <a:spcPct val="50000"/>
              </a:spcBef>
              <a:buClrTx/>
              <a:buSzPct val="70000"/>
              <a:buFontTx/>
              <a:buBlip>
                <a:blip r:embed="rId3"/>
              </a:buBlip>
            </a:pPr>
            <a:r>
              <a:rPr kumimoji="1" lang="ar-SA" altLang="ar-OM" sz="2800" b="1" dirty="0">
                <a:latin typeface="Book Antiqua" panose="02040602050305030304" pitchFamily="18" charset="0"/>
                <a:cs typeface="Sultan normal" pitchFamily="2" charset="-78"/>
              </a:rPr>
              <a:t>إصلاح مالي وبنكي.</a:t>
            </a:r>
            <a:endParaRPr kumimoji="1" lang="fr-FR" altLang="ar-OM" sz="2800" b="1" dirty="0">
              <a:latin typeface="Book Antiqua" panose="02040602050305030304" pitchFamily="18" charset="0"/>
              <a:cs typeface="Sultan normal" pitchFamily="2" charset="-78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200400" y="3394076"/>
            <a:ext cx="990600" cy="3235325"/>
            <a:chOff x="1584" y="1584"/>
            <a:chExt cx="1152" cy="2592"/>
          </a:xfrm>
        </p:grpSpPr>
        <p:sp>
          <p:nvSpPr>
            <p:cNvPr id="5127" name="AutoShape 4"/>
            <p:cNvSpPr>
              <a:spLocks noChangeArrowheads="1"/>
            </p:cNvSpPr>
            <p:nvPr/>
          </p:nvSpPr>
          <p:spPr bwMode="auto">
            <a:xfrm>
              <a:off x="1584" y="2784"/>
              <a:ext cx="768" cy="144"/>
            </a:xfrm>
            <a:prstGeom prst="leftArrow">
              <a:avLst>
                <a:gd name="adj1" fmla="val 50000"/>
                <a:gd name="adj2" fmla="val 133333"/>
              </a:avLst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2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32D2E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84AA33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964305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64305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64305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64305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64305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  <a:buClrTx/>
                <a:buFontTx/>
                <a:buNone/>
              </a:pPr>
              <a:endParaRPr kumimoji="1" lang="en-US" altLang="ar-OM" sz="2800" b="1">
                <a:solidFill>
                  <a:srgbClr val="AA8A14"/>
                </a:solidFill>
                <a:latin typeface="Book Antiqua" panose="0204060205030503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28" name="AutoShape 5"/>
            <p:cNvSpPr>
              <a:spLocks/>
            </p:cNvSpPr>
            <p:nvPr/>
          </p:nvSpPr>
          <p:spPr bwMode="auto">
            <a:xfrm>
              <a:off x="2496" y="1584"/>
              <a:ext cx="240" cy="2592"/>
            </a:xfrm>
            <a:prstGeom prst="leftBrace">
              <a:avLst>
                <a:gd name="adj1" fmla="val 90000"/>
                <a:gd name="adj2" fmla="val 50000"/>
              </a:avLst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2075" tIns="46038" rIns="92075" bIns="46038" anchor="ctr"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 sz="22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32D2E"/>
                </a:buClr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84AA33"/>
                </a:buClr>
                <a:buFont typeface="Arial" panose="020B0604020202020204" pitchFamily="34" charset="0"/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964305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64305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64305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64305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964305"/>
                </a:buClr>
                <a:buFont typeface="Arial" panose="020B0604020202020204" pitchFamily="34" charset="0"/>
                <a:buChar char="•"/>
                <a:defRPr sz="1400"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  <a:buClrTx/>
                <a:buFontTx/>
                <a:buNone/>
              </a:pPr>
              <a:endParaRPr kumimoji="1" lang="en-US" altLang="ar-OM" sz="2800" b="1">
                <a:solidFill>
                  <a:srgbClr val="AA8A14"/>
                </a:solidFill>
                <a:latin typeface="Book Antiqua" panose="0204060205030503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600200" y="4244976"/>
            <a:ext cx="226060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32D2E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AA33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64305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4305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4305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4305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4305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0">
              <a:lnSpc>
                <a:spcPct val="85000"/>
              </a:lnSpc>
              <a:spcBef>
                <a:spcPct val="50000"/>
              </a:spcBef>
              <a:buClrTx/>
              <a:buFontTx/>
              <a:buNone/>
            </a:pPr>
            <a:r>
              <a:rPr kumimoji="1" lang="ar-SA" altLang="ar-OM" sz="2800" b="1">
                <a:solidFill>
                  <a:schemeClr val="accent1"/>
                </a:solidFill>
                <a:latin typeface="Book Antiqua" panose="02040602050305030304" pitchFamily="18" charset="0"/>
                <a:cs typeface="Sultan normal" pitchFamily="2" charset="-78"/>
              </a:rPr>
              <a:t>تكريس المنافسة في السوق</a:t>
            </a:r>
            <a:endParaRPr kumimoji="1" lang="fr-FR" altLang="ar-OM" sz="2800" b="1">
              <a:solidFill>
                <a:schemeClr val="accent1"/>
              </a:solidFill>
              <a:latin typeface="Book Antiqua" panose="02040602050305030304" pitchFamily="18" charset="0"/>
              <a:cs typeface="Sultan normal" pitchFamily="2" charset="-78"/>
            </a:endParaRPr>
          </a:p>
        </p:txBody>
      </p:sp>
      <p:sp>
        <p:nvSpPr>
          <p:cNvPr id="5126" name="عنصر نائب لرقم الشريحة 2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426D71E-1958-42FC-B6B9-F9D3D7838E1A}" type="slidenum">
              <a:rPr lang="en-US" altLang="ar-DZ">
                <a:solidFill>
                  <a:srgbClr val="FFFFFF"/>
                </a:solidFill>
              </a:rPr>
              <a:pPr eaLnBrk="1" hangingPunct="1"/>
              <a:t>7</a:t>
            </a:fld>
            <a:endParaRPr lang="en-US" altLang="ar-D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70204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1338A-FA2A-4C12-996B-E0702BB1B365}" type="slidenum">
              <a:rPr lang="en-US" altLang="ar-DZ" smtClean="0"/>
              <a:pPr/>
              <a:t>8</a:t>
            </a:fld>
            <a:endParaRPr lang="en-US" altLang="ar-DZ"/>
          </a:p>
        </p:txBody>
      </p:sp>
      <p:sp>
        <p:nvSpPr>
          <p:cNvPr id="3" name="مستطيل 2"/>
          <p:cNvSpPr/>
          <p:nvPr/>
        </p:nvSpPr>
        <p:spPr>
          <a:xfrm>
            <a:off x="1473200" y="1077687"/>
            <a:ext cx="7924800" cy="41919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60000"/>
              </a:lnSpc>
              <a:spcBef>
                <a:spcPct val="50000"/>
              </a:spcBef>
              <a:buSzPct val="80000"/>
            </a:pPr>
            <a:r>
              <a:rPr kumimoji="1" lang="ar-SA" altLang="ar-OM" sz="4800" b="1" u="sng" dirty="0" smtClean="0">
                <a:solidFill>
                  <a:schemeClr val="folHlink"/>
                </a:solidFill>
                <a:latin typeface="Book Antiqua" panose="02040602050305030304" pitchFamily="18" charset="0"/>
                <a:cs typeface="Sultan normal" pitchFamily="2" charset="-78"/>
              </a:rPr>
              <a:t>شروط أساسية لنجاح سياسة المنافسة </a:t>
            </a:r>
            <a:r>
              <a:rPr kumimoji="1" lang="ar-SA" altLang="ar-OM" sz="4800" b="1" u="sng" dirty="0" smtClean="0">
                <a:solidFill>
                  <a:schemeClr val="folHlink"/>
                </a:solidFill>
                <a:latin typeface="Book Antiqua" panose="02040602050305030304" pitchFamily="18" charset="0"/>
                <a:cs typeface="Mudir MT" pitchFamily="2" charset="-78"/>
              </a:rPr>
              <a:t>:</a:t>
            </a:r>
          </a:p>
          <a:p>
            <a:pPr lvl="1" algn="just">
              <a:lnSpc>
                <a:spcPct val="60000"/>
              </a:lnSpc>
              <a:spcBef>
                <a:spcPct val="50000"/>
              </a:spcBef>
              <a:buClrTx/>
              <a:buSzPct val="80000"/>
              <a:buFontTx/>
              <a:buBlip>
                <a:blip r:embed="rId2"/>
              </a:buBlip>
            </a:pPr>
            <a:r>
              <a:rPr kumimoji="1" lang="ar-SA" altLang="ar-OM" sz="3600" b="1" dirty="0" smtClean="0">
                <a:latin typeface="Book Antiqua" panose="02040602050305030304" pitchFamily="18" charset="0"/>
                <a:cs typeface="Sultan normal" pitchFamily="2" charset="-78"/>
              </a:rPr>
              <a:t>توفر تشريع في المجال.</a:t>
            </a:r>
          </a:p>
          <a:p>
            <a:pPr lvl="1" algn="just">
              <a:lnSpc>
                <a:spcPct val="60000"/>
              </a:lnSpc>
              <a:spcBef>
                <a:spcPct val="50000"/>
              </a:spcBef>
              <a:buClrTx/>
              <a:buSzPct val="80000"/>
              <a:buFontTx/>
              <a:buBlip>
                <a:blip r:embed="rId2"/>
              </a:buBlip>
            </a:pPr>
            <a:r>
              <a:rPr kumimoji="1" lang="ar-SA" altLang="ar-OM" sz="3600" b="1" dirty="0" smtClean="0">
                <a:latin typeface="Book Antiqua" panose="02040602050305030304" pitchFamily="18" charset="0"/>
                <a:cs typeface="Sultan normal" pitchFamily="2" charset="-78"/>
              </a:rPr>
              <a:t>مؤسسات للتطبيق.</a:t>
            </a:r>
          </a:p>
          <a:p>
            <a:pPr lvl="1" algn="just">
              <a:lnSpc>
                <a:spcPct val="60000"/>
              </a:lnSpc>
              <a:spcBef>
                <a:spcPct val="50000"/>
              </a:spcBef>
              <a:buClrTx/>
              <a:buSzPct val="80000"/>
              <a:buFontTx/>
              <a:buBlip>
                <a:blip r:embed="rId2"/>
              </a:buBlip>
            </a:pPr>
            <a:r>
              <a:rPr kumimoji="1" lang="ar-SA" altLang="ar-OM" sz="3600" b="1" dirty="0" smtClean="0">
                <a:latin typeface="Book Antiqua" panose="02040602050305030304" pitchFamily="18" charset="0"/>
                <a:cs typeface="Sultan normal" pitchFamily="2" charset="-78"/>
              </a:rPr>
              <a:t>إرادة وسياسة واضحة.</a:t>
            </a:r>
          </a:p>
          <a:p>
            <a:pPr lvl="1" algn="just">
              <a:lnSpc>
                <a:spcPct val="60000"/>
              </a:lnSpc>
              <a:spcBef>
                <a:spcPct val="50000"/>
              </a:spcBef>
              <a:buClrTx/>
              <a:buSzPct val="80000"/>
              <a:buFontTx/>
              <a:buBlip>
                <a:blip r:embed="rId2"/>
              </a:buBlip>
            </a:pPr>
            <a:r>
              <a:rPr kumimoji="1" lang="ar-SA" altLang="ar-OM" sz="3600" b="1" dirty="0" smtClean="0">
                <a:latin typeface="Book Antiqua" panose="02040602050305030304" pitchFamily="18" charset="0"/>
                <a:cs typeface="Sultan normal" pitchFamily="2" charset="-78"/>
              </a:rPr>
              <a:t>إمكانيات وكفاءات مهنية.</a:t>
            </a:r>
          </a:p>
          <a:p>
            <a:pPr lvl="1" algn="just">
              <a:lnSpc>
                <a:spcPct val="60000"/>
              </a:lnSpc>
              <a:spcBef>
                <a:spcPct val="50000"/>
              </a:spcBef>
              <a:buClrTx/>
              <a:buSzPct val="80000"/>
              <a:buFontTx/>
              <a:buBlip>
                <a:blip r:embed="rId2"/>
              </a:buBlip>
            </a:pPr>
            <a:r>
              <a:rPr kumimoji="1" lang="ar-SA" altLang="ar-OM" sz="3600" b="1" dirty="0" smtClean="0">
                <a:latin typeface="Book Antiqua" panose="02040602050305030304" pitchFamily="18" charset="0"/>
                <a:cs typeface="Sultan normal" pitchFamily="2" charset="-78"/>
              </a:rPr>
              <a:t>مناخ اقتصادي </a:t>
            </a:r>
            <a:r>
              <a:rPr kumimoji="1" lang="ar-OM" altLang="ar-OM" sz="3600" b="1" dirty="0" smtClean="0">
                <a:latin typeface="Book Antiqua" panose="02040602050305030304" pitchFamily="18" charset="0"/>
                <a:cs typeface="Sultan normal" pitchFamily="2" charset="-78"/>
              </a:rPr>
              <a:t> </a:t>
            </a:r>
            <a:r>
              <a:rPr kumimoji="1" lang="ar-SA" altLang="ar-OM" sz="3600" b="1" dirty="0" smtClean="0">
                <a:latin typeface="Book Antiqua" panose="02040602050305030304" pitchFamily="18" charset="0"/>
                <a:cs typeface="Sultan normal" pitchFamily="2" charset="-78"/>
              </a:rPr>
              <a:t>واجتماعي ملائم.</a:t>
            </a:r>
          </a:p>
          <a:p>
            <a:pPr lvl="1" algn="just">
              <a:lnSpc>
                <a:spcPct val="60000"/>
              </a:lnSpc>
              <a:spcBef>
                <a:spcPct val="50000"/>
              </a:spcBef>
              <a:buClrTx/>
              <a:buSzPct val="80000"/>
              <a:buFontTx/>
              <a:buBlip>
                <a:blip r:embed="rId2"/>
              </a:buBlip>
            </a:pPr>
            <a:r>
              <a:rPr kumimoji="1" lang="ar-SA" altLang="ar-OM" sz="3600" b="1" dirty="0" smtClean="0">
                <a:latin typeface="Book Antiqua" panose="02040602050305030304" pitchFamily="18" charset="0"/>
                <a:cs typeface="Sultan normal" pitchFamily="2" charset="-78"/>
              </a:rPr>
              <a:t>ثقافة منافسة لدى المتعاملين </a:t>
            </a:r>
            <a:r>
              <a:rPr kumimoji="1" lang="ar-OM" altLang="ar-OM" sz="3600" b="1" dirty="0" smtClean="0">
                <a:latin typeface="Book Antiqua" panose="02040602050305030304" pitchFamily="18" charset="0"/>
                <a:cs typeface="Sultan normal" pitchFamily="2" charset="-78"/>
              </a:rPr>
              <a:t> </a:t>
            </a:r>
            <a:r>
              <a:rPr kumimoji="1" lang="ar-SA" altLang="ar-OM" sz="3600" b="1" dirty="0" err="1" smtClean="0">
                <a:latin typeface="Book Antiqua" panose="02040602050305030304" pitchFamily="18" charset="0"/>
                <a:cs typeface="Sultan normal" pitchFamily="2" charset="-78"/>
              </a:rPr>
              <a:t>الإقتصاديين</a:t>
            </a:r>
            <a:r>
              <a:rPr kumimoji="1" lang="ar-SA" altLang="ar-OM" sz="3600" b="1" dirty="0" smtClean="0">
                <a:latin typeface="Book Antiqua" panose="02040602050305030304" pitchFamily="18" charset="0"/>
                <a:cs typeface="Sultan normal" pitchFamily="2" charset="-78"/>
              </a:rPr>
              <a:t>.</a:t>
            </a:r>
            <a:endParaRPr kumimoji="1" lang="ar-SA" altLang="ar-OM" sz="3600" b="1" dirty="0">
              <a:latin typeface="Book Antiqua" panose="02040602050305030304" pitchFamily="18" charset="0"/>
              <a:cs typeface="Sultan normal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63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1338A-FA2A-4C12-996B-E0702BB1B365}" type="slidenum">
              <a:rPr lang="en-US" altLang="ar-DZ" smtClean="0"/>
              <a:pPr/>
              <a:t>9</a:t>
            </a:fld>
            <a:endParaRPr lang="en-US" altLang="ar-DZ"/>
          </a:p>
        </p:txBody>
      </p:sp>
      <p:sp>
        <p:nvSpPr>
          <p:cNvPr id="3" name="مستطيل 2"/>
          <p:cNvSpPr/>
          <p:nvPr/>
        </p:nvSpPr>
        <p:spPr>
          <a:xfrm>
            <a:off x="1955800" y="1049973"/>
            <a:ext cx="7785100" cy="5127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60000"/>
              </a:lnSpc>
              <a:spcBef>
                <a:spcPct val="50000"/>
              </a:spcBef>
              <a:buSzPct val="80000"/>
            </a:pPr>
            <a:r>
              <a:rPr kumimoji="1" lang="ar-SA" altLang="ar-OM" sz="4400" b="1" u="sng" dirty="0" smtClean="0">
                <a:solidFill>
                  <a:schemeClr val="folHlink"/>
                </a:solidFill>
                <a:latin typeface="Book Antiqua" panose="02040602050305030304" pitchFamily="18" charset="0"/>
                <a:cs typeface="Sultan normal" pitchFamily="2" charset="-78"/>
              </a:rPr>
              <a:t>معوقات تطبيق سياسة المنافسة :</a:t>
            </a:r>
          </a:p>
          <a:p>
            <a:pPr lvl="1" algn="just">
              <a:lnSpc>
                <a:spcPct val="60000"/>
              </a:lnSpc>
              <a:spcBef>
                <a:spcPct val="50000"/>
              </a:spcBef>
              <a:buClr>
                <a:schemeClr val="accent1"/>
              </a:buClr>
              <a:buSzPct val="80000"/>
              <a:buFontTx/>
              <a:buBlip>
                <a:blip r:embed="rId2"/>
              </a:buBlip>
            </a:pPr>
            <a:r>
              <a:rPr kumimoji="1" lang="ar-SA" altLang="ar-OM" sz="3200" b="1" dirty="0" smtClean="0">
                <a:latin typeface="Book Antiqua" panose="02040602050305030304" pitchFamily="18" charset="0"/>
                <a:cs typeface="Sultan normal" pitchFamily="2" charset="-78"/>
              </a:rPr>
              <a:t>عملية التأسيس والتركيز </a:t>
            </a:r>
            <a:r>
              <a:rPr kumimoji="1" lang="ar-SA" altLang="ar-OM" sz="3200" b="1" dirty="0" smtClean="0">
                <a:latin typeface="Book Antiqua" panose="02040602050305030304" pitchFamily="18" charset="0"/>
                <a:cs typeface="Sultan normal" pitchFamily="2" charset="-78"/>
              </a:rPr>
              <a:t>المؤسساتي</a:t>
            </a:r>
            <a:r>
              <a:rPr kumimoji="1" lang="fr-FR" altLang="ar-OM" sz="2000" b="1" dirty="0">
                <a:latin typeface="Book Antiqua" panose="02040602050305030304" pitchFamily="18" charset="0"/>
                <a:cs typeface="Sultan normal" pitchFamily="2" charset="-78"/>
              </a:rPr>
              <a:t>.</a:t>
            </a:r>
            <a:endParaRPr kumimoji="1" lang="ar-SA" altLang="ar-OM" sz="2000" b="1" dirty="0">
              <a:latin typeface="Book Antiqua" panose="02040602050305030304" pitchFamily="18" charset="0"/>
              <a:cs typeface="Sultan normal" pitchFamily="2" charset="-78"/>
            </a:endParaRPr>
          </a:p>
          <a:p>
            <a:pPr lvl="1" algn="just">
              <a:lnSpc>
                <a:spcPct val="60000"/>
              </a:lnSpc>
              <a:spcBef>
                <a:spcPct val="50000"/>
              </a:spcBef>
              <a:buClr>
                <a:schemeClr val="accent1"/>
              </a:buClr>
              <a:buSzPct val="80000"/>
              <a:buFontTx/>
              <a:buBlip>
                <a:blip r:embed="rId2"/>
              </a:buBlip>
            </a:pPr>
            <a:r>
              <a:rPr kumimoji="1" lang="ar-SA" altLang="ar-OM" sz="3200" b="1" dirty="0" smtClean="0">
                <a:latin typeface="Book Antiqua" panose="02040602050305030304" pitchFamily="18" charset="0"/>
                <a:cs typeface="Sultan normal" pitchFamily="2" charset="-78"/>
              </a:rPr>
              <a:t>غياب التجربة وبداية محتشمة. </a:t>
            </a:r>
          </a:p>
          <a:p>
            <a:pPr lvl="1" algn="just">
              <a:lnSpc>
                <a:spcPct val="60000"/>
              </a:lnSpc>
              <a:spcBef>
                <a:spcPct val="50000"/>
              </a:spcBef>
              <a:buClr>
                <a:schemeClr val="accent1"/>
              </a:buClr>
              <a:buSzPct val="80000"/>
              <a:buFontTx/>
              <a:buBlip>
                <a:blip r:embed="rId2"/>
              </a:buBlip>
            </a:pPr>
            <a:r>
              <a:rPr kumimoji="1" lang="ar-SA" altLang="ar-OM" sz="3200" b="1" dirty="0" smtClean="0">
                <a:latin typeface="Book Antiqua" panose="02040602050305030304" pitchFamily="18" charset="0"/>
                <a:cs typeface="Sultan normal" pitchFamily="2" charset="-78"/>
              </a:rPr>
              <a:t>الإرادة لا </a:t>
            </a:r>
            <a:r>
              <a:rPr kumimoji="1" lang="ar-SA" altLang="ar-OM" sz="3200" b="1" dirty="0" smtClean="0">
                <a:latin typeface="Book Antiqua" panose="02040602050305030304" pitchFamily="18" charset="0"/>
                <a:cs typeface="Sultan normal" pitchFamily="2" charset="-78"/>
              </a:rPr>
              <a:t>تص</a:t>
            </a:r>
            <a:r>
              <a:rPr kumimoji="1" lang="ar-DZ" altLang="ar-OM" sz="3200" b="1" dirty="0">
                <a:latin typeface="Book Antiqua" panose="02040602050305030304" pitchFamily="18" charset="0"/>
                <a:cs typeface="Sultan normal" pitchFamily="2" charset="-78"/>
              </a:rPr>
              <a:t>ا</a:t>
            </a:r>
            <a:r>
              <a:rPr kumimoji="1" lang="ar-SA" altLang="ar-OM" sz="3200" b="1" dirty="0" smtClean="0">
                <a:latin typeface="Book Antiqua" panose="02040602050305030304" pitchFamily="18" charset="0"/>
                <a:cs typeface="Sultan normal" pitchFamily="2" charset="-78"/>
              </a:rPr>
              <a:t>حبها </a:t>
            </a:r>
            <a:r>
              <a:rPr kumimoji="1" lang="ar-SA" altLang="ar-OM" sz="3200" b="1" dirty="0" smtClean="0">
                <a:latin typeface="Book Antiqua" panose="02040602050305030304" pitchFamily="18" charset="0"/>
                <a:cs typeface="Sultan normal" pitchFamily="2" charset="-78"/>
              </a:rPr>
              <a:t>إمكانيات مالية : عدم توفر الميزانية.</a:t>
            </a:r>
          </a:p>
          <a:p>
            <a:pPr lvl="1" algn="just">
              <a:lnSpc>
                <a:spcPct val="60000"/>
              </a:lnSpc>
              <a:spcBef>
                <a:spcPct val="50000"/>
              </a:spcBef>
              <a:buClr>
                <a:schemeClr val="accent1"/>
              </a:buClr>
              <a:buSzPct val="80000"/>
              <a:buFontTx/>
              <a:buBlip>
                <a:blip r:embed="rId2"/>
              </a:buBlip>
            </a:pPr>
            <a:r>
              <a:rPr kumimoji="1" lang="ar-SA" altLang="ar-OM" sz="3200" b="1" dirty="0" smtClean="0">
                <a:latin typeface="Book Antiqua" panose="02040602050305030304" pitchFamily="18" charset="0"/>
                <a:cs typeface="Sultan normal" pitchFamily="2" charset="-78"/>
              </a:rPr>
              <a:t>انتداب</a:t>
            </a:r>
            <a:r>
              <a:rPr kumimoji="1" lang="ar-OM" altLang="ar-OM" sz="3200" b="1" dirty="0" smtClean="0">
                <a:latin typeface="Book Antiqua" panose="02040602050305030304" pitchFamily="18" charset="0"/>
                <a:cs typeface="Sultan normal" pitchFamily="2" charset="-78"/>
              </a:rPr>
              <a:t> </a:t>
            </a:r>
            <a:r>
              <a:rPr kumimoji="1" lang="ar-SA" altLang="ar-OM" sz="3200" b="1" dirty="0" smtClean="0">
                <a:latin typeface="Book Antiqua" panose="02040602050305030304" pitchFamily="18" charset="0"/>
                <a:cs typeface="Sultan normal" pitchFamily="2" charset="-78"/>
              </a:rPr>
              <a:t> الأعوان الأكفاء : نقص الكفاءات، غياب الحوافز ، </a:t>
            </a:r>
            <a:endParaRPr kumimoji="1" lang="ar-DZ" altLang="ar-OM" sz="3200" b="1" dirty="0" smtClean="0">
              <a:latin typeface="Book Antiqua" panose="02040602050305030304" pitchFamily="18" charset="0"/>
              <a:cs typeface="Sultan normal" pitchFamily="2" charset="-78"/>
            </a:endParaRPr>
          </a:p>
          <a:p>
            <a:pPr lvl="1" algn="just">
              <a:lnSpc>
                <a:spcPct val="60000"/>
              </a:lnSpc>
              <a:spcBef>
                <a:spcPct val="50000"/>
              </a:spcBef>
              <a:buClr>
                <a:schemeClr val="accent1"/>
              </a:buClr>
              <a:buSzPct val="80000"/>
              <a:buFontTx/>
              <a:buBlip>
                <a:blip r:embed="rId2"/>
              </a:buBlip>
            </a:pPr>
            <a:r>
              <a:rPr kumimoji="1" lang="ar-SA" altLang="ar-OM" sz="3200" b="1" dirty="0" smtClean="0">
                <a:latin typeface="Book Antiqua" panose="02040602050305030304" pitchFamily="18" charset="0"/>
                <a:cs typeface="Sultan normal" pitchFamily="2" charset="-78"/>
              </a:rPr>
              <a:t>وسط </a:t>
            </a:r>
            <a:r>
              <a:rPr kumimoji="1" lang="ar-SA" altLang="ar-OM" sz="3200" b="1" dirty="0" smtClean="0">
                <a:latin typeface="Book Antiqua" panose="02040602050305030304" pitchFamily="18" charset="0"/>
                <a:cs typeface="Sultan normal" pitchFamily="2" charset="-78"/>
              </a:rPr>
              <a:t>غير ملائم : المنافسة مسألة حديثة، غير مفهومة من كافة الأطراف </a:t>
            </a:r>
            <a:r>
              <a:rPr kumimoji="1" lang="ar-SA" altLang="ar-OM" sz="3200" b="1" dirty="0" err="1" smtClean="0">
                <a:latin typeface="Book Antiqua" panose="02040602050305030304" pitchFamily="18" charset="0"/>
                <a:cs typeface="Sultan normal" pitchFamily="2" charset="-78"/>
              </a:rPr>
              <a:t>الإقتصادية</a:t>
            </a:r>
            <a:r>
              <a:rPr kumimoji="1" lang="ar-SA" altLang="ar-OM" sz="3200" b="1" dirty="0" smtClean="0">
                <a:latin typeface="Book Antiqua" panose="02040602050305030304" pitchFamily="18" charset="0"/>
                <a:cs typeface="Sultan normal" pitchFamily="2" charset="-78"/>
              </a:rPr>
              <a:t> :</a:t>
            </a:r>
          </a:p>
          <a:p>
            <a:pPr lvl="1" algn="just">
              <a:lnSpc>
                <a:spcPct val="60000"/>
              </a:lnSpc>
              <a:spcBef>
                <a:spcPct val="50000"/>
              </a:spcBef>
              <a:buClr>
                <a:schemeClr val="accent1"/>
              </a:buClr>
              <a:buSzPct val="80000"/>
              <a:buFontTx/>
              <a:buBlip>
                <a:blip r:embed="rId2"/>
              </a:buBlip>
            </a:pPr>
            <a:r>
              <a:rPr kumimoji="1" lang="ar-SA" altLang="ar-OM" sz="3200" b="1" dirty="0" smtClean="0">
                <a:latin typeface="Book Antiqua" panose="02040602050305030304" pitchFamily="18" charset="0"/>
                <a:cs typeface="Sultan normal" pitchFamily="2" charset="-78"/>
              </a:rPr>
              <a:t>التحسيس.</a:t>
            </a:r>
          </a:p>
          <a:p>
            <a:pPr lvl="1" algn="just">
              <a:lnSpc>
                <a:spcPct val="60000"/>
              </a:lnSpc>
              <a:spcBef>
                <a:spcPct val="50000"/>
              </a:spcBef>
              <a:buClr>
                <a:schemeClr val="accent1"/>
              </a:buClr>
              <a:buSzPct val="80000"/>
              <a:buFontTx/>
              <a:buBlip>
                <a:blip r:embed="rId2"/>
              </a:buBlip>
            </a:pPr>
            <a:r>
              <a:rPr kumimoji="1" lang="ar-SA" altLang="ar-OM" sz="3200" b="1" dirty="0" smtClean="0">
                <a:latin typeface="Book Antiqua" panose="02040602050305030304" pitchFamily="18" charset="0"/>
                <a:cs typeface="Sultan normal" pitchFamily="2" charset="-78"/>
              </a:rPr>
              <a:t>الإعلام.</a:t>
            </a:r>
          </a:p>
          <a:p>
            <a:pPr lvl="1" algn="just">
              <a:lnSpc>
                <a:spcPct val="60000"/>
              </a:lnSpc>
              <a:spcBef>
                <a:spcPct val="50000"/>
              </a:spcBef>
              <a:buClr>
                <a:schemeClr val="accent1"/>
              </a:buClr>
              <a:buSzPct val="80000"/>
              <a:buFontTx/>
              <a:buBlip>
                <a:blip r:embed="rId2"/>
              </a:buBlip>
            </a:pPr>
            <a:r>
              <a:rPr kumimoji="1" lang="ar-SA" altLang="ar-OM" sz="3200" b="1" dirty="0" smtClean="0">
                <a:latin typeface="Book Antiqua" panose="02040602050305030304" pitchFamily="18" charset="0"/>
                <a:cs typeface="Sultan normal" pitchFamily="2" charset="-78"/>
              </a:rPr>
              <a:t>ثقافة المنافسة. </a:t>
            </a:r>
            <a:endParaRPr kumimoji="1" lang="ar-SA" altLang="ar-OM" sz="3200" b="1" dirty="0">
              <a:latin typeface="Book Antiqua" panose="02040602050305030304" pitchFamily="18" charset="0"/>
              <a:cs typeface="Sultan normal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685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695</Words>
  <Application>Microsoft Office PowerPoint</Application>
  <PresentationFormat>ملء الشاشة</PresentationFormat>
  <Paragraphs>145</Paragraphs>
  <Slides>17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34" baseType="lpstr">
      <vt:lpstr>Andalus</vt:lpstr>
      <vt:lpstr>Arial</vt:lpstr>
      <vt:lpstr>Book Antiqua</vt:lpstr>
      <vt:lpstr>Calibri</vt:lpstr>
      <vt:lpstr>Cambria</vt:lpstr>
      <vt:lpstr>Garamond</vt:lpstr>
      <vt:lpstr>Monotype Koufi</vt:lpstr>
      <vt:lpstr>Mudir MT</vt:lpstr>
      <vt:lpstr>Sultan Medium</vt:lpstr>
      <vt:lpstr>Sultan normal</vt:lpstr>
      <vt:lpstr>Tahoma</vt:lpstr>
      <vt:lpstr>Times New Roman</vt:lpstr>
      <vt:lpstr>Times New Roman (Arabic)</vt:lpstr>
      <vt:lpstr>Verdana</vt:lpstr>
      <vt:lpstr>Wingdings</vt:lpstr>
      <vt:lpstr>Wingdings 3</vt:lpstr>
      <vt:lpstr>تجاور</vt:lpstr>
      <vt:lpstr>يوم دراسي حول  دور المنافسة في ترقية  الاقتصاد وحماية المستهلك   د. بن تركي عزالدين د. منصف شرفي</vt:lpstr>
      <vt:lpstr>الملخص</vt:lpstr>
      <vt:lpstr>مفهوم المنافسة :</vt:lpstr>
      <vt:lpstr>عرض تقديمي في PowerPoint</vt:lpstr>
      <vt:lpstr>عرض تقديمي في PowerPoint</vt:lpstr>
      <vt:lpstr>المنافسة والإصلاحات الإقتصادية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قانون المنافسة في العالم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مديرية التجارة لولاية قسنطينة ندوة حول</dc:title>
  <dc:creator>Moncef Chorfi</dc:creator>
  <cp:lastModifiedBy>Moncef Chorfi</cp:lastModifiedBy>
  <cp:revision>25</cp:revision>
  <dcterms:created xsi:type="dcterms:W3CDTF">2018-03-28T08:57:19Z</dcterms:created>
  <dcterms:modified xsi:type="dcterms:W3CDTF">2018-04-29T17:47:19Z</dcterms:modified>
</cp:coreProperties>
</file>